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1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5.svg" ContentType="image/svg+xml"/>
  <Override PartName="/ppt/media/image30.svg" ContentType="image/svg+xml"/>
  <Override PartName="/ppt/media/image32.svg" ContentType="image/svg+xml"/>
  <Override PartName="/ppt/media/image39.svg" ContentType="image/svg+xml"/>
  <Override PartName="/ppt/media/image41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5.svg" ContentType="image/svg+xml"/>
  <Override PartName="/ppt/media/image67.svg" ContentType="image/svg+xml"/>
  <Override PartName="/ppt/media/image69.svg" ContentType="image/svg+xml"/>
  <Override PartName="/ppt/media/image71.svg" ContentType="image/svg+xml"/>
  <Override PartName="/ppt/media/image73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9"/>
  </p:sldMasterIdLst>
  <p:notesMasterIdLst>
    <p:notesMasterId r:id="rId48"/>
  </p:notesMasterIdLst>
  <p:handoutMasterIdLst>
    <p:handoutMasterId r:id="rId49"/>
  </p:handoutMasterIdLst>
  <p:sldIdLst>
    <p:sldId id="16603604" r:id="rId20"/>
    <p:sldId id="12899" r:id="rId21"/>
    <p:sldId id="16669640" r:id="rId22"/>
    <p:sldId id="1915" r:id="rId23"/>
    <p:sldId id="16603014" r:id="rId24"/>
    <p:sldId id="16604092" r:id="rId25"/>
    <p:sldId id="16603564" r:id="rId26"/>
    <p:sldId id="16605299" r:id="rId27"/>
    <p:sldId id="16605574" r:id="rId28"/>
    <p:sldId id="16604772" r:id="rId29"/>
    <p:sldId id="16604588" r:id="rId30"/>
    <p:sldId id="16604559" r:id="rId31"/>
    <p:sldId id="16604758" r:id="rId32"/>
    <p:sldId id="16603431" r:id="rId33"/>
    <p:sldId id="16605575" r:id="rId34"/>
    <p:sldId id="16603170" r:id="rId35"/>
    <p:sldId id="16605452" r:id="rId36"/>
    <p:sldId id="16602524" r:id="rId37"/>
    <p:sldId id="16604792" r:id="rId38"/>
    <p:sldId id="16605573" r:id="rId39"/>
    <p:sldId id="16605576" r:id="rId40"/>
    <p:sldId id="16603585" r:id="rId41"/>
    <p:sldId id="16604509" r:id="rId42"/>
    <p:sldId id="16604447" r:id="rId43"/>
    <p:sldId id="16602459" r:id="rId44"/>
    <p:sldId id="16604984" r:id="rId45"/>
    <p:sldId id="16604641" r:id="rId46"/>
    <p:sldId id="16605577" r:id="rId47"/>
  </p:sldIdLst>
  <p:sldSz cx="12192000" cy="6858000"/>
  <p:notesSz cx="6858000" cy="9144000"/>
  <p:embeddedFontLst>
    <p:embeddedFont>
      <p:font typeface="庞门正道粗书体" panose="02010600030101010101" pitchFamily="2" charset="-122"/>
      <p:regular r:id="rId50"/>
    </p:embeddedFont>
    <p:embeddedFont>
      <p:font typeface="思源黑体 CN Bold" panose="020B0800000000000000" pitchFamily="34" charset="-122"/>
      <p:bold r:id="rId51"/>
    </p:embeddedFont>
    <p:embeddedFont>
      <p:font typeface="思源黑体 CN Regular" panose="020B0500000000000000" pitchFamily="34" charset="-122"/>
      <p:regular r:id="rId52"/>
    </p:embeddedFont>
    <p:embeddedFont>
      <p:font typeface="思源宋体 CN Heavy" panose="02020900000000000000" pitchFamily="18" charset="-122"/>
      <p:bold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AB46"/>
    <a:srgbClr val="F9E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3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18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10" Type="http://schemas.openxmlformats.org/officeDocument/2006/relationships/customXml" Target="../customXml/item10.xml"/><Relationship Id="rId11" Type="http://schemas.openxmlformats.org/officeDocument/2006/relationships/customXml" Target="../customXml/item11.xml"/><Relationship Id="rId12" Type="http://schemas.openxmlformats.org/officeDocument/2006/relationships/customXml" Target="../customXml/item12.xml"/><Relationship Id="rId13" Type="http://schemas.openxmlformats.org/officeDocument/2006/relationships/customXml" Target="../customXml/item13.xml"/><Relationship Id="rId14" Type="http://schemas.openxmlformats.org/officeDocument/2006/relationships/customXml" Target="../customXml/item14.xml"/><Relationship Id="rId15" Type="http://schemas.openxmlformats.org/officeDocument/2006/relationships/customXml" Target="../customXml/item15.xml"/><Relationship Id="rId16" Type="http://schemas.openxmlformats.org/officeDocument/2006/relationships/customXml" Target="../customXml/item16.xml"/><Relationship Id="rId17" Type="http://schemas.openxmlformats.org/officeDocument/2006/relationships/customXml" Target="../customXml/item17.xml"/><Relationship Id="rId18" Type="http://schemas.openxmlformats.org/officeDocument/2006/relationships/customXml" Target="../customXml/item18.xml"/><Relationship Id="rId19" Type="http://schemas.openxmlformats.org/officeDocument/2006/relationships/slideMaster" Target="slideMasters/slideMaster1.xml"/><Relationship Id="rId2" Type="http://schemas.openxmlformats.org/officeDocument/2006/relationships/customXml" Target="../customXml/item2.xml"/><Relationship Id="rId20" Type="http://schemas.openxmlformats.org/officeDocument/2006/relationships/slide" Target="slides/slide1.xml"/><Relationship Id="rId21" Type="http://schemas.openxmlformats.org/officeDocument/2006/relationships/slide" Target="slides/slide2.xml"/><Relationship Id="rId22" Type="http://schemas.openxmlformats.org/officeDocument/2006/relationships/slide" Target="slides/slide3.xml"/><Relationship Id="rId23" Type="http://schemas.openxmlformats.org/officeDocument/2006/relationships/slide" Target="slides/slide4.xml"/><Relationship Id="rId24" Type="http://schemas.openxmlformats.org/officeDocument/2006/relationships/slide" Target="slides/slide5.xml"/><Relationship Id="rId25" Type="http://schemas.openxmlformats.org/officeDocument/2006/relationships/slide" Target="slides/slide6.xml"/><Relationship Id="rId26" Type="http://schemas.openxmlformats.org/officeDocument/2006/relationships/slide" Target="slides/slide7.xml"/><Relationship Id="rId27" Type="http://schemas.openxmlformats.org/officeDocument/2006/relationships/slide" Target="slides/slide8.xml"/><Relationship Id="rId28" Type="http://schemas.openxmlformats.org/officeDocument/2006/relationships/slide" Target="slides/slide9.xml"/><Relationship Id="rId29" Type="http://schemas.openxmlformats.org/officeDocument/2006/relationships/slide" Target="slides/slide10.xml"/><Relationship Id="rId3" Type="http://schemas.openxmlformats.org/officeDocument/2006/relationships/customXml" Target="../customXml/item3.xml"/><Relationship Id="rId30" Type="http://schemas.openxmlformats.org/officeDocument/2006/relationships/slide" Target="slides/slide11.xml"/><Relationship Id="rId31" Type="http://schemas.openxmlformats.org/officeDocument/2006/relationships/slide" Target="slides/slide12.xml"/><Relationship Id="rId32" Type="http://schemas.openxmlformats.org/officeDocument/2006/relationships/slide" Target="slides/slide13.xml"/><Relationship Id="rId33" Type="http://schemas.openxmlformats.org/officeDocument/2006/relationships/slide" Target="slides/slide14.xml"/><Relationship Id="rId34" Type="http://schemas.openxmlformats.org/officeDocument/2006/relationships/slide" Target="slides/slide15.xml"/><Relationship Id="rId35" Type="http://schemas.openxmlformats.org/officeDocument/2006/relationships/slide" Target="slides/slide16.xml"/><Relationship Id="rId36" Type="http://schemas.openxmlformats.org/officeDocument/2006/relationships/slide" Target="slides/slide17.xml"/><Relationship Id="rId37" Type="http://schemas.openxmlformats.org/officeDocument/2006/relationships/slide" Target="slides/slide18.xml"/><Relationship Id="rId38" Type="http://schemas.openxmlformats.org/officeDocument/2006/relationships/slide" Target="slides/slide19.xml"/><Relationship Id="rId39" Type="http://schemas.openxmlformats.org/officeDocument/2006/relationships/slide" Target="slides/slide20.xml"/><Relationship Id="rId4" Type="http://schemas.openxmlformats.org/officeDocument/2006/relationships/customXml" Target="../customXml/item4.xml"/><Relationship Id="rId40" Type="http://schemas.openxmlformats.org/officeDocument/2006/relationships/slide" Target="slides/slide21.xml"/><Relationship Id="rId41" Type="http://schemas.openxmlformats.org/officeDocument/2006/relationships/slide" Target="slides/slide22.xml"/><Relationship Id="rId42" Type="http://schemas.openxmlformats.org/officeDocument/2006/relationships/slide" Target="slides/slide23.xml"/><Relationship Id="rId43" Type="http://schemas.openxmlformats.org/officeDocument/2006/relationships/slide" Target="slides/slide24.xml"/><Relationship Id="rId44" Type="http://schemas.openxmlformats.org/officeDocument/2006/relationships/slide" Target="slides/slide25.xml"/><Relationship Id="rId45" Type="http://schemas.openxmlformats.org/officeDocument/2006/relationships/slide" Target="slides/slide26.xml"/><Relationship Id="rId46" Type="http://schemas.openxmlformats.org/officeDocument/2006/relationships/slide" Target="slides/slide27.xml"/><Relationship Id="rId47" Type="http://schemas.openxmlformats.org/officeDocument/2006/relationships/slide" Target="slides/slide28.xml"/><Relationship Id="rId48" Type="http://schemas.openxmlformats.org/officeDocument/2006/relationships/notesMaster" Target="notesMasters/notesMaster1.xml"/><Relationship Id="rId49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50" Type="http://schemas.openxmlformats.org/officeDocument/2006/relationships/font" Target="fonts/font1.fntdata"/><Relationship Id="rId51" Type="http://schemas.openxmlformats.org/officeDocument/2006/relationships/font" Target="fonts/font2.fntdata"/><Relationship Id="rId52" Type="http://schemas.openxmlformats.org/officeDocument/2006/relationships/font" Target="fonts/font3.fntdata"/><Relationship Id="rId53" Type="http://schemas.openxmlformats.org/officeDocument/2006/relationships/font" Target="fonts/font4.fntdata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6" Type="http://schemas.openxmlformats.org/officeDocument/2006/relationships/customXml" Target="../customXml/item6.xml"/><Relationship Id="rId7" Type="http://schemas.openxmlformats.org/officeDocument/2006/relationships/customXml" Target="../customXml/item7.xml"/><Relationship Id="rId8" Type="http://schemas.openxmlformats.org/officeDocument/2006/relationships/customXml" Target="../customXml/item8.xml"/><Relationship Id="rId9" Type="http://schemas.openxmlformats.org/officeDocument/2006/relationships/customXml" Target="../customXml/item9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28052-76AA-4708-9394-91E5F5F96BD5}" type="datetimeFigureOut">
              <a:rPr lang="zh-CN" altLang="en-US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2025-11-30</a:t>
            </a:fld>
            <a:endParaRPr lang="zh-CN" altLang="en-US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6295A-0641-47A6-B2D5-B3E3397CC244}" type="slidenum">
              <a:rPr lang="zh-CN" altLang="en-US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‹#›</a:t>
            </a:fld>
            <a:endParaRPr lang="zh-CN" altLang="en-US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defRPr>
            </a:lvl1pPr>
          </a:lstStyle>
          <a:p>
            <a:fld id="{7E0E2C94-3A98-4035-953E-E8F4F0560CDE}" type="datetimeFigureOut">
              <a:rPr lang="zh-CN" altLang="en-US" smtClean="0"/>
              <a:t>2025-11-30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defRPr>
            </a:lvl1pPr>
          </a:lstStyle>
          <a:p>
            <a:fld id="{D2B87328-AD89-49D7-AA8B-A109A1587D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思源黑体 CN Regular" panose="020B0500000000000000" charset="-122"/>
        <a:sym typeface="思源黑体 CN Regular" panose="020B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思源黑体 CN Regular" panose="020B0500000000000000" charset="-122"/>
        <a:sym typeface="思源黑体 CN Regular" panose="020B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思源黑体 CN Regular" panose="020B0500000000000000" charset="-122"/>
        <a:sym typeface="思源黑体 CN Regular" panose="020B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思源黑体 CN Regular" panose="020B0500000000000000" charset="-122"/>
        <a:sym typeface="思源黑体 CN Regular" panose="020B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思源黑体 CN Regular" panose="020B0500000000000000" charset="-122"/>
        <a:sym typeface="思源黑体 CN Regular" panose="020B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D1BB3-FF4B-41FA-B223-2F3991378C7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98AA7-B941-4E91-A4DB-244A52978B2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90540-42AB-4522-9DBF-0A11A8905FA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EE5A04-9158-48DD-BDED-74B1A01B58F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D1BB3-FF4B-41FA-B223-2F3991378C7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F1FA52-A907-4F17-861F-F100F188389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44056-A8AE-476B-961E-CC1C909CFEB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98AA7-B941-4E91-A4DB-244A52978B2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5566A-F598-4286-82CB-9302DA0CAE6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87328-AD89-49D7-AA8B-A109A1587D2C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赵寅PPT原创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赵寅PPT原创"/>
          <p:cNvSpPr/>
          <p:nvPr userDrawn="1"/>
        </p:nvSpPr>
        <p:spPr>
          <a:xfrm>
            <a:off x="287867" y="245533"/>
            <a:ext cx="11616266" cy="6366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</p:spTree>
  </p:cSld>
  <p:clrMapOvr>
    <a:masterClrMapping/>
  </p:clrMapOvr>
  <p:transition spd="slow" advTm="0">
    <p:push dir="u"/>
  </p:transition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Relationship Id="rId8" Type="http://schemas.openxmlformats.org/officeDocument/2006/relationships/image" Target="../media/image2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tags" Target="../tags/tag44.xml"/><Relationship Id="rId10" Type="http://schemas.openxmlformats.org/officeDocument/2006/relationships/image" Target="../media/image20.svg"/><Relationship Id="rId11" Type="http://schemas.openxmlformats.org/officeDocument/2006/relationships/image" Target="../media/image21.png"/><Relationship Id="rId12" Type="http://schemas.openxmlformats.org/officeDocument/2006/relationships/image" Target="../media/image22.sv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7" Type="http://schemas.openxmlformats.org/officeDocument/2006/relationships/image" Target="../media/image17.png"/><Relationship Id="rId8" Type="http://schemas.openxmlformats.org/officeDocument/2006/relationships/image" Target="../media/image18.svg"/><Relationship Id="rId9" Type="http://schemas.openxmlformats.org/officeDocument/2006/relationships/image" Target="../media/image19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tags" Target="../tags/tag45.xml"/><Relationship Id="rId10" Type="http://schemas.openxmlformats.org/officeDocument/2006/relationships/tags" Target="../tags/tag54.xml"/><Relationship Id="rId11" Type="http://schemas.openxmlformats.org/officeDocument/2006/relationships/tags" Target="../tags/tag55.xml"/><Relationship Id="rId12" Type="http://schemas.openxmlformats.org/officeDocument/2006/relationships/tags" Target="../tags/tag56.xml"/><Relationship Id="rId13" Type="http://schemas.openxmlformats.org/officeDocument/2006/relationships/tags" Target="../tags/tag57.xml"/><Relationship Id="rId14" Type="http://schemas.openxmlformats.org/officeDocument/2006/relationships/tags" Target="../tags/tag58.xml"/><Relationship Id="rId15" Type="http://schemas.openxmlformats.org/officeDocument/2006/relationships/tags" Target="../tags/tag59.xml"/><Relationship Id="rId16" Type="http://schemas.openxmlformats.org/officeDocument/2006/relationships/tags" Target="../tags/tag60.xml"/><Relationship Id="rId17" Type="http://schemas.openxmlformats.org/officeDocument/2006/relationships/tags" Target="../tags/tag61.xml"/><Relationship Id="rId18" Type="http://schemas.openxmlformats.org/officeDocument/2006/relationships/tags" Target="../tags/tag62.xml"/><Relationship Id="rId19" Type="http://schemas.openxmlformats.org/officeDocument/2006/relationships/tags" Target="../tags/tag63.xml"/><Relationship Id="rId2" Type="http://schemas.openxmlformats.org/officeDocument/2006/relationships/tags" Target="../tags/tag46.xml"/><Relationship Id="rId20" Type="http://schemas.openxmlformats.org/officeDocument/2006/relationships/tags" Target="../tags/tag64.xml"/><Relationship Id="rId21" Type="http://schemas.openxmlformats.org/officeDocument/2006/relationships/slideLayout" Target="../slideLayouts/slideLayout2.xml"/><Relationship Id="rId22" Type="http://schemas.openxmlformats.org/officeDocument/2006/relationships/notesSlide" Target="../notesSlides/notesSlide11.xml"/><Relationship Id="rId23" Type="http://schemas.openxmlformats.org/officeDocument/2006/relationships/image" Target="../media/image23.jpeg"/><Relationship Id="rId24" Type="http://schemas.openxmlformats.org/officeDocument/2006/relationships/image" Target="../media/image24.png"/><Relationship Id="rId25" Type="http://schemas.openxmlformats.org/officeDocument/2006/relationships/image" Target="../media/image25.svg"/><Relationship Id="rId3" Type="http://schemas.openxmlformats.org/officeDocument/2006/relationships/tags" Target="../tags/tag47.xml"/><Relationship Id="rId4" Type="http://schemas.openxmlformats.org/officeDocument/2006/relationships/tags" Target="../tags/tag48.xml"/><Relationship Id="rId5" Type="http://schemas.openxmlformats.org/officeDocument/2006/relationships/tags" Target="../tags/tag49.xml"/><Relationship Id="rId6" Type="http://schemas.openxmlformats.org/officeDocument/2006/relationships/tags" Target="../tags/tag50.xml"/><Relationship Id="rId7" Type="http://schemas.openxmlformats.org/officeDocument/2006/relationships/tags" Target="../tags/tag51.xml"/><Relationship Id="rId8" Type="http://schemas.openxmlformats.org/officeDocument/2006/relationships/tags" Target="../tags/tag52.xml"/><Relationship Id="rId9" Type="http://schemas.openxmlformats.org/officeDocument/2006/relationships/tags" Target="../tags/tag53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tags" Target="../tags/tag65.xml"/><Relationship Id="rId2" Type="http://schemas.openxmlformats.org/officeDocument/2006/relationships/tags" Target="../tags/tag66.xml"/><Relationship Id="rId3" Type="http://schemas.openxmlformats.org/officeDocument/2006/relationships/tags" Target="../tags/tag67.xml"/><Relationship Id="rId4" Type="http://schemas.openxmlformats.org/officeDocument/2006/relationships/tags" Target="../tags/tag68.xml"/><Relationship Id="rId5" Type="http://schemas.openxmlformats.org/officeDocument/2006/relationships/tags" Target="../tags/tag69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tags" Target="../tags/tag70.xml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13.xml"/><Relationship Id="rId12" Type="http://schemas.openxmlformats.org/officeDocument/2006/relationships/image" Target="../media/image26.jpeg"/><Relationship Id="rId2" Type="http://schemas.openxmlformats.org/officeDocument/2006/relationships/tags" Target="../tags/tag71.xml"/><Relationship Id="rId3" Type="http://schemas.openxmlformats.org/officeDocument/2006/relationships/tags" Target="../tags/tag72.xml"/><Relationship Id="rId4" Type="http://schemas.openxmlformats.org/officeDocument/2006/relationships/tags" Target="../tags/tag73.xml"/><Relationship Id="rId5" Type="http://schemas.openxmlformats.org/officeDocument/2006/relationships/tags" Target="../tags/tag74.xml"/><Relationship Id="rId6" Type="http://schemas.openxmlformats.org/officeDocument/2006/relationships/tags" Target="../tags/tag75.xml"/><Relationship Id="rId7" Type="http://schemas.openxmlformats.org/officeDocument/2006/relationships/tags" Target="../tags/tag76.xml"/><Relationship Id="rId8" Type="http://schemas.openxmlformats.org/officeDocument/2006/relationships/tags" Target="../tags/tag77.xml"/><Relationship Id="rId9" Type="http://schemas.openxmlformats.org/officeDocument/2006/relationships/tags" Target="../tags/tag78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tags" Target="../tags/tag79.xml"/><Relationship Id="rId2" Type="http://schemas.openxmlformats.org/officeDocument/2006/relationships/tags" Target="../tags/tag80.xml"/><Relationship Id="rId3" Type="http://schemas.openxmlformats.org/officeDocument/2006/relationships/tags" Target="../tags/tag81.xml"/><Relationship Id="rId4" Type="http://schemas.openxmlformats.org/officeDocument/2006/relationships/tags" Target="../tags/tag82.xml"/><Relationship Id="rId5" Type="http://schemas.openxmlformats.org/officeDocument/2006/relationships/tags" Target="../tags/tag83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tags" Target="../tags/tag84.xml"/><Relationship Id="rId2" Type="http://schemas.openxmlformats.org/officeDocument/2006/relationships/tags" Target="../tags/tag85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3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tags" Target="../tags/tag86.xml"/><Relationship Id="rId10" Type="http://schemas.openxmlformats.org/officeDocument/2006/relationships/tags" Target="../tags/tag95.xml"/><Relationship Id="rId11" Type="http://schemas.openxmlformats.org/officeDocument/2006/relationships/tags" Target="../tags/tag96.xml"/><Relationship Id="rId12" Type="http://schemas.openxmlformats.org/officeDocument/2006/relationships/tags" Target="../tags/tag97.xml"/><Relationship Id="rId13" Type="http://schemas.openxmlformats.org/officeDocument/2006/relationships/tags" Target="../tags/tag98.xml"/><Relationship Id="rId14" Type="http://schemas.openxmlformats.org/officeDocument/2006/relationships/tags" Target="../tags/tag99.xml"/><Relationship Id="rId15" Type="http://schemas.openxmlformats.org/officeDocument/2006/relationships/slideLayout" Target="../slideLayouts/slideLayout2.xml"/><Relationship Id="rId16" Type="http://schemas.openxmlformats.org/officeDocument/2006/relationships/notesSlide" Target="../notesSlides/notesSlide16.xml"/><Relationship Id="rId17" Type="http://schemas.openxmlformats.org/officeDocument/2006/relationships/image" Target="../media/image27.jpeg"/><Relationship Id="rId2" Type="http://schemas.openxmlformats.org/officeDocument/2006/relationships/tags" Target="../tags/tag87.xml"/><Relationship Id="rId3" Type="http://schemas.openxmlformats.org/officeDocument/2006/relationships/tags" Target="../tags/tag88.xml"/><Relationship Id="rId4" Type="http://schemas.openxmlformats.org/officeDocument/2006/relationships/tags" Target="../tags/tag89.xml"/><Relationship Id="rId5" Type="http://schemas.openxmlformats.org/officeDocument/2006/relationships/tags" Target="../tags/tag90.xml"/><Relationship Id="rId6" Type="http://schemas.openxmlformats.org/officeDocument/2006/relationships/tags" Target="../tags/tag91.xml"/><Relationship Id="rId7" Type="http://schemas.openxmlformats.org/officeDocument/2006/relationships/tags" Target="../tags/tag92.xml"/><Relationship Id="rId8" Type="http://schemas.openxmlformats.org/officeDocument/2006/relationships/tags" Target="../tags/tag93.xml"/><Relationship Id="rId9" Type="http://schemas.openxmlformats.org/officeDocument/2006/relationships/tags" Target="../tags/tag94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tags" Target="../tags/tag100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.xml"/><Relationship Id="rId4" Type="http://schemas.openxmlformats.org/officeDocument/2006/relationships/image" Target="../media/image28.jpeg"/><Relationship Id="rId5" Type="http://schemas.openxmlformats.org/officeDocument/2006/relationships/image" Target="../media/image29.png"/><Relationship Id="rId6" Type="http://schemas.openxmlformats.org/officeDocument/2006/relationships/image" Target="../media/image30.svg"/><Relationship Id="rId7" Type="http://schemas.openxmlformats.org/officeDocument/2006/relationships/image" Target="../media/image31.png"/><Relationship Id="rId8" Type="http://schemas.openxmlformats.org/officeDocument/2006/relationships/image" Target="../media/image32.sv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tags" Target="../tags/tag101.xml"/><Relationship Id="rId2" Type="http://schemas.openxmlformats.org/officeDocument/2006/relationships/tags" Target="../tags/tag102.xml"/><Relationship Id="rId3" Type="http://schemas.openxmlformats.org/officeDocument/2006/relationships/tags" Target="../tags/tag103.xml"/><Relationship Id="rId4" Type="http://schemas.openxmlformats.org/officeDocument/2006/relationships/tags" Target="../tags/tag104.xml"/><Relationship Id="rId5" Type="http://schemas.openxmlformats.org/officeDocument/2006/relationships/tags" Target="../tags/tag105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8.xml"/><Relationship Id="rId8" Type="http://schemas.openxmlformats.org/officeDocument/2006/relationships/image" Target="../media/image33.jpe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tags" Target="../tags/tag106.xml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19.xml"/><Relationship Id="rId12" Type="http://schemas.openxmlformats.org/officeDocument/2006/relationships/image" Target="../media/image34.jpeg"/><Relationship Id="rId2" Type="http://schemas.openxmlformats.org/officeDocument/2006/relationships/tags" Target="../tags/tag107.xml"/><Relationship Id="rId3" Type="http://schemas.openxmlformats.org/officeDocument/2006/relationships/tags" Target="../tags/tag108.xml"/><Relationship Id="rId4" Type="http://schemas.openxmlformats.org/officeDocument/2006/relationships/tags" Target="../tags/tag109.xml"/><Relationship Id="rId5" Type="http://schemas.openxmlformats.org/officeDocument/2006/relationships/tags" Target="../tags/tag110.xml"/><Relationship Id="rId6" Type="http://schemas.openxmlformats.org/officeDocument/2006/relationships/tags" Target="../tags/tag111.xml"/><Relationship Id="rId7" Type="http://schemas.openxmlformats.org/officeDocument/2006/relationships/tags" Target="../tags/tag112.xml"/><Relationship Id="rId8" Type="http://schemas.openxmlformats.org/officeDocument/2006/relationships/tags" Target="../tags/tag113.xml"/><Relationship Id="rId9" Type="http://schemas.openxmlformats.org/officeDocument/2006/relationships/tags" Target="../tags/tag114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tags" Target="../tags/tag7.xml"/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tags" Target="../tags/tag10.xml"/><Relationship Id="rId6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Relationship Id="rId9" Type="http://schemas.openxmlformats.org/officeDocument/2006/relationships/image" Target="../media/image1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tags" Target="../tags/tag115.xml"/><Relationship Id="rId10" Type="http://schemas.openxmlformats.org/officeDocument/2006/relationships/tags" Target="../tags/tag124.xml"/><Relationship Id="rId11" Type="http://schemas.openxmlformats.org/officeDocument/2006/relationships/tags" Target="../tags/tag125.xml"/><Relationship Id="rId12" Type="http://schemas.openxmlformats.org/officeDocument/2006/relationships/tags" Target="../tags/tag126.xml"/><Relationship Id="rId13" Type="http://schemas.openxmlformats.org/officeDocument/2006/relationships/tags" Target="../tags/tag127.xml"/><Relationship Id="rId14" Type="http://schemas.openxmlformats.org/officeDocument/2006/relationships/tags" Target="../tags/tag128.xml"/><Relationship Id="rId15" Type="http://schemas.openxmlformats.org/officeDocument/2006/relationships/slideLayout" Target="../slideLayouts/slideLayout2.xml"/><Relationship Id="rId16" Type="http://schemas.openxmlformats.org/officeDocument/2006/relationships/notesSlide" Target="../notesSlides/notesSlide20.xml"/><Relationship Id="rId17" Type="http://schemas.openxmlformats.org/officeDocument/2006/relationships/image" Target="../media/image35.jpeg"/><Relationship Id="rId18" Type="http://schemas.openxmlformats.org/officeDocument/2006/relationships/image" Target="../media/image36.png"/><Relationship Id="rId2" Type="http://schemas.openxmlformats.org/officeDocument/2006/relationships/tags" Target="../tags/tag116.xml"/><Relationship Id="rId3" Type="http://schemas.openxmlformats.org/officeDocument/2006/relationships/tags" Target="../tags/tag117.xml"/><Relationship Id="rId4" Type="http://schemas.openxmlformats.org/officeDocument/2006/relationships/tags" Target="../tags/tag118.xml"/><Relationship Id="rId5" Type="http://schemas.openxmlformats.org/officeDocument/2006/relationships/tags" Target="../tags/tag119.xml"/><Relationship Id="rId6" Type="http://schemas.openxmlformats.org/officeDocument/2006/relationships/tags" Target="../tags/tag120.xml"/><Relationship Id="rId7" Type="http://schemas.openxmlformats.org/officeDocument/2006/relationships/tags" Target="../tags/tag121.xml"/><Relationship Id="rId8" Type="http://schemas.openxmlformats.org/officeDocument/2006/relationships/tags" Target="../tags/tag122.xml"/><Relationship Id="rId9" Type="http://schemas.openxmlformats.org/officeDocument/2006/relationships/tags" Target="../tags/tag123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tags" Target="../tags/tag129.xml"/><Relationship Id="rId2" Type="http://schemas.openxmlformats.org/officeDocument/2006/relationships/tags" Target="../tags/tag130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1.xml"/><Relationship Id="rId5" Type="http://schemas.openxmlformats.org/officeDocument/2006/relationships/image" Target="../media/image3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tags" Target="../tags/tag131.xml"/><Relationship Id="rId10" Type="http://schemas.openxmlformats.org/officeDocument/2006/relationships/tags" Target="../tags/tag140.xml"/><Relationship Id="rId11" Type="http://schemas.openxmlformats.org/officeDocument/2006/relationships/tags" Target="../tags/tag141.xml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22.xml"/><Relationship Id="rId14" Type="http://schemas.openxmlformats.org/officeDocument/2006/relationships/image" Target="../media/image37.jpeg"/><Relationship Id="rId15" Type="http://schemas.openxmlformats.org/officeDocument/2006/relationships/image" Target="../media/image38.png"/><Relationship Id="rId16" Type="http://schemas.openxmlformats.org/officeDocument/2006/relationships/image" Target="../media/image39.svg"/><Relationship Id="rId17" Type="http://schemas.openxmlformats.org/officeDocument/2006/relationships/image" Target="../media/image40.png"/><Relationship Id="rId18" Type="http://schemas.openxmlformats.org/officeDocument/2006/relationships/image" Target="../media/image41.svg"/><Relationship Id="rId2" Type="http://schemas.openxmlformats.org/officeDocument/2006/relationships/tags" Target="../tags/tag132.xml"/><Relationship Id="rId3" Type="http://schemas.openxmlformats.org/officeDocument/2006/relationships/tags" Target="../tags/tag133.xml"/><Relationship Id="rId4" Type="http://schemas.openxmlformats.org/officeDocument/2006/relationships/tags" Target="../tags/tag134.xml"/><Relationship Id="rId5" Type="http://schemas.openxmlformats.org/officeDocument/2006/relationships/tags" Target="../tags/tag135.xml"/><Relationship Id="rId6" Type="http://schemas.openxmlformats.org/officeDocument/2006/relationships/tags" Target="../tags/tag136.xml"/><Relationship Id="rId7" Type="http://schemas.openxmlformats.org/officeDocument/2006/relationships/tags" Target="../tags/tag137.xml"/><Relationship Id="rId8" Type="http://schemas.openxmlformats.org/officeDocument/2006/relationships/tags" Target="../tags/tag138.xml"/><Relationship Id="rId9" Type="http://schemas.openxmlformats.org/officeDocument/2006/relationships/tags" Target="../tags/tag139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tags" Target="../tags/tag142.xml"/><Relationship Id="rId10" Type="http://schemas.openxmlformats.org/officeDocument/2006/relationships/image" Target="../media/image44.jpeg"/><Relationship Id="rId11" Type="http://schemas.openxmlformats.org/officeDocument/2006/relationships/image" Target="../media/image45.png"/><Relationship Id="rId12" Type="http://schemas.openxmlformats.org/officeDocument/2006/relationships/image" Target="../media/image46.svg"/><Relationship Id="rId13" Type="http://schemas.openxmlformats.org/officeDocument/2006/relationships/image" Target="../media/image47.png"/><Relationship Id="rId14" Type="http://schemas.openxmlformats.org/officeDocument/2006/relationships/image" Target="../media/image48.svg"/><Relationship Id="rId15" Type="http://schemas.openxmlformats.org/officeDocument/2006/relationships/image" Target="../media/image49.png"/><Relationship Id="rId16" Type="http://schemas.openxmlformats.org/officeDocument/2006/relationships/image" Target="../media/image50.svg"/><Relationship Id="rId17" Type="http://schemas.openxmlformats.org/officeDocument/2006/relationships/image" Target="../media/image51.png"/><Relationship Id="rId18" Type="http://schemas.openxmlformats.org/officeDocument/2006/relationships/image" Target="../media/image52.svg"/><Relationship Id="rId2" Type="http://schemas.openxmlformats.org/officeDocument/2006/relationships/tags" Target="../tags/tag143.xml"/><Relationship Id="rId3" Type="http://schemas.openxmlformats.org/officeDocument/2006/relationships/tags" Target="../tags/tag144.xml"/><Relationship Id="rId4" Type="http://schemas.openxmlformats.org/officeDocument/2006/relationships/tags" Target="../tags/tag145.xml"/><Relationship Id="rId5" Type="http://schemas.openxmlformats.org/officeDocument/2006/relationships/tags" Target="../tags/tag146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3.xml"/><Relationship Id="rId8" Type="http://schemas.openxmlformats.org/officeDocument/2006/relationships/image" Target="../media/image42.jpeg"/><Relationship Id="rId9" Type="http://schemas.openxmlformats.org/officeDocument/2006/relationships/image" Target="../media/image43.jpe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tags" Target="../tags/tag147.xml"/><Relationship Id="rId2" Type="http://schemas.openxmlformats.org/officeDocument/2006/relationships/tags" Target="../tags/tag148.xml"/><Relationship Id="rId3" Type="http://schemas.openxmlformats.org/officeDocument/2006/relationships/tags" Target="../tags/tag14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4.xml"/><Relationship Id="rId6" Type="http://schemas.openxmlformats.org/officeDocument/2006/relationships/image" Target="../media/image53.jpeg"/><Relationship Id="rId7" Type="http://schemas.openxmlformats.org/officeDocument/2006/relationships/image" Target="../media/image54.jpeg"/><Relationship Id="rId8" Type="http://schemas.openxmlformats.org/officeDocument/2006/relationships/image" Target="../media/image55.jpeg"/><Relationship Id="rId9" Type="http://schemas.openxmlformats.org/officeDocument/2006/relationships/image" Target="../media/image56.jpe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tags" Target="../tags/tag150.xml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5.xml"/><Relationship Id="rId12" Type="http://schemas.openxmlformats.org/officeDocument/2006/relationships/image" Target="../media/image57.png"/><Relationship Id="rId13" Type="http://schemas.openxmlformats.org/officeDocument/2006/relationships/image" Target="../media/image58.svg"/><Relationship Id="rId14" Type="http://schemas.openxmlformats.org/officeDocument/2006/relationships/image" Target="../media/image49.png"/><Relationship Id="rId15" Type="http://schemas.openxmlformats.org/officeDocument/2006/relationships/image" Target="../media/image50.svg"/><Relationship Id="rId16" Type="http://schemas.openxmlformats.org/officeDocument/2006/relationships/image" Target="../media/image59.png"/><Relationship Id="rId17" Type="http://schemas.openxmlformats.org/officeDocument/2006/relationships/image" Target="../media/image60.svg"/><Relationship Id="rId18" Type="http://schemas.openxmlformats.org/officeDocument/2006/relationships/image" Target="../media/image61.png"/><Relationship Id="rId19" Type="http://schemas.openxmlformats.org/officeDocument/2006/relationships/image" Target="../media/image62.svg"/><Relationship Id="rId2" Type="http://schemas.openxmlformats.org/officeDocument/2006/relationships/tags" Target="../tags/tag151.xml"/><Relationship Id="rId3" Type="http://schemas.openxmlformats.org/officeDocument/2006/relationships/tags" Target="../tags/tag152.xml"/><Relationship Id="rId4" Type="http://schemas.openxmlformats.org/officeDocument/2006/relationships/tags" Target="../tags/tag153.xml"/><Relationship Id="rId5" Type="http://schemas.openxmlformats.org/officeDocument/2006/relationships/tags" Target="../tags/tag154.xml"/><Relationship Id="rId6" Type="http://schemas.openxmlformats.org/officeDocument/2006/relationships/tags" Target="../tags/tag155.xml"/><Relationship Id="rId7" Type="http://schemas.openxmlformats.org/officeDocument/2006/relationships/tags" Target="../tags/tag156.xml"/><Relationship Id="rId8" Type="http://schemas.openxmlformats.org/officeDocument/2006/relationships/tags" Target="../tags/tag157.xml"/><Relationship Id="rId9" Type="http://schemas.openxmlformats.org/officeDocument/2006/relationships/tags" Target="../tags/tag158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tags" Target="../tags/tag159.xml"/><Relationship Id="rId2" Type="http://schemas.openxmlformats.org/officeDocument/2006/relationships/tags" Target="../tags/tag160.xml"/><Relationship Id="rId3" Type="http://schemas.openxmlformats.org/officeDocument/2006/relationships/tags" Target="../tags/tag16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6.xml"/><Relationship Id="rId6" Type="http://schemas.openxmlformats.org/officeDocument/2006/relationships/image" Target="../media/image63.jpe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tags" Target="../tags/tag162.xml"/><Relationship Id="rId10" Type="http://schemas.openxmlformats.org/officeDocument/2006/relationships/tags" Target="../tags/tag171.xml"/><Relationship Id="rId11" Type="http://schemas.openxmlformats.org/officeDocument/2006/relationships/tags" Target="../tags/tag172.xml"/><Relationship Id="rId12" Type="http://schemas.openxmlformats.org/officeDocument/2006/relationships/tags" Target="../tags/tag173.xml"/><Relationship Id="rId13" Type="http://schemas.openxmlformats.org/officeDocument/2006/relationships/tags" Target="../tags/tag174.xml"/><Relationship Id="rId14" Type="http://schemas.openxmlformats.org/officeDocument/2006/relationships/tags" Target="../tags/tag175.xml"/><Relationship Id="rId15" Type="http://schemas.openxmlformats.org/officeDocument/2006/relationships/slideLayout" Target="../slideLayouts/slideLayout2.xml"/><Relationship Id="rId16" Type="http://schemas.openxmlformats.org/officeDocument/2006/relationships/notesSlide" Target="../notesSlides/notesSlide27.xml"/><Relationship Id="rId17" Type="http://schemas.openxmlformats.org/officeDocument/2006/relationships/image" Target="../media/image64.png"/><Relationship Id="rId18" Type="http://schemas.openxmlformats.org/officeDocument/2006/relationships/image" Target="../media/image65.svg"/><Relationship Id="rId19" Type="http://schemas.openxmlformats.org/officeDocument/2006/relationships/image" Target="../media/image66.png"/><Relationship Id="rId2" Type="http://schemas.openxmlformats.org/officeDocument/2006/relationships/tags" Target="../tags/tag163.xml"/><Relationship Id="rId20" Type="http://schemas.openxmlformats.org/officeDocument/2006/relationships/image" Target="../media/image67.svg"/><Relationship Id="rId21" Type="http://schemas.openxmlformats.org/officeDocument/2006/relationships/image" Target="../media/image68.png"/><Relationship Id="rId22" Type="http://schemas.openxmlformats.org/officeDocument/2006/relationships/image" Target="../media/image69.svg"/><Relationship Id="rId23" Type="http://schemas.openxmlformats.org/officeDocument/2006/relationships/image" Target="../media/image70.png"/><Relationship Id="rId24" Type="http://schemas.openxmlformats.org/officeDocument/2006/relationships/image" Target="../media/image71.svg"/><Relationship Id="rId25" Type="http://schemas.openxmlformats.org/officeDocument/2006/relationships/image" Target="../media/image72.png"/><Relationship Id="rId26" Type="http://schemas.openxmlformats.org/officeDocument/2006/relationships/image" Target="../media/image73.svg"/><Relationship Id="rId3" Type="http://schemas.openxmlformats.org/officeDocument/2006/relationships/tags" Target="../tags/tag164.xml"/><Relationship Id="rId4" Type="http://schemas.openxmlformats.org/officeDocument/2006/relationships/tags" Target="../tags/tag165.xml"/><Relationship Id="rId5" Type="http://schemas.openxmlformats.org/officeDocument/2006/relationships/tags" Target="../tags/tag166.xml"/><Relationship Id="rId6" Type="http://schemas.openxmlformats.org/officeDocument/2006/relationships/tags" Target="../tags/tag167.xml"/><Relationship Id="rId7" Type="http://schemas.openxmlformats.org/officeDocument/2006/relationships/tags" Target="../tags/tag168.xml"/><Relationship Id="rId8" Type="http://schemas.openxmlformats.org/officeDocument/2006/relationships/tags" Target="../tags/tag169.xml"/><Relationship Id="rId9" Type="http://schemas.openxmlformats.org/officeDocument/2006/relationships/tags" Target="../tags/tag170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tags" Target="../tags/tag176.xml"/><Relationship Id="rId2" Type="http://schemas.openxmlformats.org/officeDocument/2006/relationships/tags" Target="../tags/tag177.xml"/><Relationship Id="rId3" Type="http://schemas.openxmlformats.org/officeDocument/2006/relationships/tags" Target="../tags/tag178.xml"/><Relationship Id="rId4" Type="http://schemas.openxmlformats.org/officeDocument/2006/relationships/tags" Target="../tags/tag179.xml"/><Relationship Id="rId5" Type="http://schemas.openxmlformats.org/officeDocument/2006/relationships/tags" Target="../tags/tag180.xml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8.xml"/><Relationship Id="rId8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tags" Target="../tags/tag13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tags" Target="../tags/tag14.xml"/><Relationship Id="rId10" Type="http://schemas.openxmlformats.org/officeDocument/2006/relationships/image" Target="../media/image6.svg"/><Relationship Id="rId11" Type="http://schemas.openxmlformats.org/officeDocument/2006/relationships/image" Target="../media/image7.png"/><Relationship Id="rId12" Type="http://schemas.openxmlformats.org/officeDocument/2006/relationships/image" Target="../media/image8.svg"/><Relationship Id="rId2" Type="http://schemas.openxmlformats.org/officeDocument/2006/relationships/tags" Target="../tags/tag15.xml"/><Relationship Id="rId3" Type="http://schemas.openxmlformats.org/officeDocument/2006/relationships/tags" Target="../tags/tag16.xml"/><Relationship Id="rId4" Type="http://schemas.openxmlformats.org/officeDocument/2006/relationships/tags" Target="../tags/tag17.xml"/><Relationship Id="rId5" Type="http://schemas.openxmlformats.org/officeDocument/2006/relationships/tags" Target="../tags/tag18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4.xml"/><Relationship Id="rId8" Type="http://schemas.openxmlformats.org/officeDocument/2006/relationships/image" Target="../media/image4.jpeg"/><Relationship Id="rId9" Type="http://schemas.openxmlformats.org/officeDocument/2006/relationships/image" Target="../media/image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tags" Target="../tags/tag19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tags" Target="../tags/tag20.xml"/><Relationship Id="rId2" Type="http://schemas.openxmlformats.org/officeDocument/2006/relationships/tags" Target="../tags/tag21.xml"/><Relationship Id="rId3" Type="http://schemas.openxmlformats.org/officeDocument/2006/relationships/tags" Target="../tags/tag22.xml"/><Relationship Id="rId4" Type="http://schemas.openxmlformats.org/officeDocument/2006/relationships/tags" Target="../tags/tag2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.xml"/><Relationship Id="rId7" Type="http://schemas.openxmlformats.org/officeDocument/2006/relationships/image" Target="../media/image9.jpeg"/><Relationship Id="rId8" Type="http://schemas.openxmlformats.org/officeDocument/2006/relationships/image" Target="../media/image10.png"/><Relationship Id="rId9" Type="http://schemas.openxmlformats.org/officeDocument/2006/relationships/image" Target="../media/image11.sv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tags" Target="../tags/tag24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Relationship Id="rId4" Type="http://schemas.openxmlformats.org/officeDocument/2006/relationships/image" Target="../media/image12.jpe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tags" Target="../tags/tag25.xml"/><Relationship Id="rId10" Type="http://schemas.openxmlformats.org/officeDocument/2006/relationships/tags" Target="../tags/tag34.xml"/><Relationship Id="rId11" Type="http://schemas.openxmlformats.org/officeDocument/2006/relationships/tags" Target="../tags/tag35.xml"/><Relationship Id="rId12" Type="http://schemas.openxmlformats.org/officeDocument/2006/relationships/tags" Target="../tags/tag36.xml"/><Relationship Id="rId13" Type="http://schemas.openxmlformats.org/officeDocument/2006/relationships/tags" Target="../tags/tag37.xml"/><Relationship Id="rId14" Type="http://schemas.openxmlformats.org/officeDocument/2006/relationships/tags" Target="../tags/tag38.xml"/><Relationship Id="rId15" Type="http://schemas.openxmlformats.org/officeDocument/2006/relationships/tags" Target="../tags/tag39.xml"/><Relationship Id="rId16" Type="http://schemas.openxmlformats.org/officeDocument/2006/relationships/tags" Target="../tags/tag40.xml"/><Relationship Id="rId17" Type="http://schemas.openxmlformats.org/officeDocument/2006/relationships/tags" Target="../tags/tag41.xml"/><Relationship Id="rId18" Type="http://schemas.openxmlformats.org/officeDocument/2006/relationships/slideLayout" Target="../slideLayouts/slideLayout2.xml"/><Relationship Id="rId19" Type="http://schemas.openxmlformats.org/officeDocument/2006/relationships/notesSlide" Target="../notesSlides/notesSlide8.xml"/><Relationship Id="rId2" Type="http://schemas.openxmlformats.org/officeDocument/2006/relationships/tags" Target="../tags/tag26.xml"/><Relationship Id="rId20" Type="http://schemas.openxmlformats.org/officeDocument/2006/relationships/image" Target="../media/image13.jpeg"/><Relationship Id="rId3" Type="http://schemas.openxmlformats.org/officeDocument/2006/relationships/tags" Target="../tags/tag27.xml"/><Relationship Id="rId4" Type="http://schemas.openxmlformats.org/officeDocument/2006/relationships/tags" Target="../tags/tag28.xml"/><Relationship Id="rId5" Type="http://schemas.openxmlformats.org/officeDocument/2006/relationships/tags" Target="../tags/tag29.xml"/><Relationship Id="rId6" Type="http://schemas.openxmlformats.org/officeDocument/2006/relationships/tags" Target="../tags/tag30.xml"/><Relationship Id="rId7" Type="http://schemas.openxmlformats.org/officeDocument/2006/relationships/tags" Target="../tags/tag31.xml"/><Relationship Id="rId8" Type="http://schemas.openxmlformats.org/officeDocument/2006/relationships/tags" Target="../tags/tag32.xml"/><Relationship Id="rId9" Type="http://schemas.openxmlformats.org/officeDocument/2006/relationships/tags" Target="../tags/tag3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tags" Target="../tags/tag42.xml"/><Relationship Id="rId2" Type="http://schemas.openxmlformats.org/officeDocument/2006/relationships/tags" Target="../tags/tag43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赵寅PPT原创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赵寅PPT原创"/>
          <p:cNvSpPr>
            <a:spLocks noChangeAspect="1"/>
          </p:cNvSpPr>
          <p:nvPr/>
        </p:nvSpPr>
        <p:spPr>
          <a:xfrm>
            <a:off x="453594" y="323668"/>
            <a:ext cx="397510" cy="3975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 txBox="1"/>
          <p:nvPr/>
        </p:nvSpPr>
        <p:spPr>
          <a:xfrm>
            <a:off x="551384" y="420188"/>
            <a:ext cx="29159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YOUR LOGO | 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北京</a:t>
            </a:r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XX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科技公司</a:t>
            </a:r>
          </a:p>
        </p:txBody>
      </p:sp>
      <p:grpSp>
        <p:nvGrpSpPr>
          <p:cNvPr id="4" name="赵寅PPT原创"/>
          <p:cNvGrpSpPr/>
          <p:nvPr/>
        </p:nvGrpSpPr>
        <p:grpSpPr>
          <a:xfrm>
            <a:off x="11352584" y="432435"/>
            <a:ext cx="454025" cy="78740"/>
            <a:chOff x="17418" y="681"/>
            <a:chExt cx="1114" cy="124"/>
          </a:xfrm>
        </p:grpSpPr>
        <p:cxnSp>
          <p:nvCxnSpPr>
            <p:cNvPr id="5" name="赵寅PPT原创"/>
            <p:cNvCxnSpPr/>
            <p:nvPr/>
          </p:nvCxnSpPr>
          <p:spPr>
            <a:xfrm flipH="1">
              <a:off x="17836" y="681"/>
              <a:ext cx="696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  <p:cxnSp>
          <p:nvCxnSpPr>
            <p:cNvPr id="6" name="赵寅PPT原创"/>
            <p:cNvCxnSpPr/>
            <p:nvPr/>
          </p:nvCxnSpPr>
          <p:spPr>
            <a:xfrm flipH="1">
              <a:off x="17418" y="805"/>
              <a:ext cx="1114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</p:grpSp>
      <p:sp>
        <p:nvSpPr>
          <p:cNvPr id="16" name="赵寅PPT原创"/>
          <p:cNvSpPr txBox="1"/>
          <p:nvPr>
            <p:custDataLst>
              <p:tags r:id="rId1"/>
            </p:custDataLst>
          </p:nvPr>
        </p:nvSpPr>
        <p:spPr>
          <a:xfrm>
            <a:off x="605995" y="3669320"/>
            <a:ext cx="5151968" cy="52527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单击此处输入你的正文，文字是您思想的提炼，为了最终演示发布的良好效果，请尽量言简意赅的阐述观点；根据需要可酌情增减文字。</a:t>
            </a:r>
          </a:p>
        </p:txBody>
      </p:sp>
      <p:sp>
        <p:nvSpPr>
          <p:cNvPr id="17" name="赵寅PPT原创"/>
          <p:cNvSpPr txBox="1"/>
          <p:nvPr>
            <p:custDataLst>
              <p:tags r:id="rId2"/>
            </p:custDataLst>
          </p:nvPr>
        </p:nvSpPr>
        <p:spPr>
          <a:xfrm>
            <a:off x="1010552" y="4669103"/>
            <a:ext cx="2021237" cy="374571"/>
          </a:xfrm>
          <a:prstGeom prst="roundRect">
            <a:avLst/>
          </a:prstGeom>
          <a:gradFill>
            <a:gsLst>
              <a:gs pos="0">
                <a:schemeClr val="accent2"/>
              </a:gs>
              <a:gs pos="64000">
                <a:schemeClr val="accent4"/>
              </a:gs>
            </a:gsLst>
            <a:lin ang="2700000" scaled="1"/>
          </a:gra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主讲人：</a:t>
            </a:r>
            <a:r>
              <a:rPr lang="en-US" altLang="zh-CN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XXX</a:t>
            </a:r>
            <a:endParaRPr lang="zh-CN" altLang="en-US" sz="1600" dirty="0">
              <a:solidFill>
                <a:schemeClr val="accent3"/>
              </a:solidFill>
              <a:latin typeface="+mj-ea"/>
              <a:ea typeface="+mj-ea"/>
              <a:cs typeface="+mn-ea"/>
              <a:sym typeface="思源黑体 CN Regular" panose="020B0500000000000000" charset="-122"/>
            </a:endParaRPr>
          </a:p>
        </p:txBody>
      </p:sp>
      <p:sp>
        <p:nvSpPr>
          <p:cNvPr id="18" name="赵寅PPT原创"/>
          <p:cNvSpPr txBox="1"/>
          <p:nvPr>
            <p:custDataLst>
              <p:tags r:id="rId3"/>
            </p:custDataLst>
          </p:nvPr>
        </p:nvSpPr>
        <p:spPr>
          <a:xfrm>
            <a:off x="3330207" y="4669103"/>
            <a:ext cx="2023200" cy="375981"/>
          </a:xfrm>
          <a:prstGeom prst="roundRect">
            <a:avLst/>
          </a:prstGeom>
          <a:gradFill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日期：</a:t>
            </a:r>
            <a:r>
              <a:rPr lang="en-US" altLang="zh-CN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20XX.XX</a:t>
            </a:r>
            <a:endParaRPr lang="zh-CN" altLang="en-US" sz="1600" dirty="0">
              <a:solidFill>
                <a:schemeClr val="accent3"/>
              </a:solidFill>
              <a:latin typeface="+mj-ea"/>
              <a:ea typeface="+mj-ea"/>
              <a:cs typeface="+mn-ea"/>
              <a:sym typeface="思源黑体 CN Regular" panose="020B0500000000000000" charset="-122"/>
            </a:endParaRPr>
          </a:p>
        </p:txBody>
      </p:sp>
      <p:sp>
        <p:nvSpPr>
          <p:cNvPr id="19" name="赵寅PPT原创"/>
          <p:cNvSpPr txBox="1"/>
          <p:nvPr>
            <p:custDataLst>
              <p:tags r:id="rId4"/>
            </p:custDataLst>
          </p:nvPr>
        </p:nvSpPr>
        <p:spPr>
          <a:xfrm>
            <a:off x="453594" y="2071724"/>
            <a:ext cx="5456770" cy="1489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68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65100" dist="76200" dir="5400000" rotWithShape="0">
                    <a:schemeClr val="accent3">
                      <a:alpha val="17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马跃新程</a:t>
            </a:r>
          </a:p>
        </p:txBody>
      </p:sp>
      <p:sp>
        <p:nvSpPr>
          <p:cNvPr id="20" name="赵寅PPT原创"/>
          <p:cNvSpPr/>
          <p:nvPr>
            <p:custDataLst>
              <p:tags r:id="rId5"/>
            </p:custDataLst>
          </p:nvPr>
        </p:nvSpPr>
        <p:spPr>
          <a:xfrm>
            <a:off x="1309770" y="1574549"/>
            <a:ext cx="37444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凝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心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力 筑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梦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未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赵寅PPT原创">
            <a:extLst>
              <a:ext uri="{FF2B5EF4-FFF2-40B4-BE49-F238E27FC236}">
                <a16:creationId xmlns:a16="http://schemas.microsoft.com/office/drawing/2014/main" id="{B992D430-8EF5-56E6-1E60-0CFCE31773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" r="2126"/>
          <a:stretch>
            <a:fillRect/>
          </a:stretch>
        </p:blipFill>
        <p:spPr>
          <a:xfrm>
            <a:off x="838200" y="1626659"/>
            <a:ext cx="3409315" cy="2376170"/>
          </a:xfrm>
          <a:prstGeom prst="roundRect">
            <a:avLst/>
          </a:prstGeom>
          <a:effectLst/>
        </p:spPr>
      </p:pic>
      <p:pic>
        <p:nvPicPr>
          <p:cNvPr id="28" name="赵寅PPT原创">
            <a:extLst>
              <a:ext uri="{FF2B5EF4-FFF2-40B4-BE49-F238E27FC236}">
                <a16:creationId xmlns:a16="http://schemas.microsoft.com/office/drawing/2014/main" id="{DFEB6293-9B19-D55D-9CE0-A48C8FD398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" r="2170"/>
          <a:stretch>
            <a:fillRect/>
          </a:stretch>
        </p:blipFill>
        <p:spPr>
          <a:xfrm>
            <a:off x="4391025" y="1626659"/>
            <a:ext cx="3409315" cy="2376170"/>
          </a:xfrm>
          <a:prstGeom prst="roundRect">
            <a:avLst/>
          </a:prstGeom>
          <a:effectLst/>
        </p:spPr>
      </p:pic>
      <p:pic>
        <p:nvPicPr>
          <p:cNvPr id="32" name="赵寅PPT原创">
            <a:extLst>
              <a:ext uri="{FF2B5EF4-FFF2-40B4-BE49-F238E27FC236}">
                <a16:creationId xmlns:a16="http://schemas.microsoft.com/office/drawing/2014/main" id="{322A00B8-7649-6975-6090-DB512F1E33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5" b="26745"/>
          <a:stretch>
            <a:fillRect/>
          </a:stretch>
        </p:blipFill>
        <p:spPr>
          <a:xfrm>
            <a:off x="7943850" y="1626659"/>
            <a:ext cx="3409325" cy="2376170"/>
          </a:xfrm>
          <a:prstGeom prst="roundRect">
            <a:avLst/>
          </a:prstGeom>
          <a:effectLst/>
        </p:spPr>
      </p:pic>
      <p:sp>
        <p:nvSpPr>
          <p:cNvPr id="2" name="赵寅PPT原创"/>
          <p:cNvSpPr>
            <a:spLocks noChangeArrowheads="1"/>
          </p:cNvSpPr>
          <p:nvPr/>
        </p:nvSpPr>
        <p:spPr bwMode="auto">
          <a:xfrm>
            <a:off x="863451" y="3975764"/>
            <a:ext cx="10468051" cy="1936861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lIns="78510" tIns="39255" rIns="78510" bIns="3925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550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cxnSp>
        <p:nvCxnSpPr>
          <p:cNvPr id="3" name="赵寅PPT原创"/>
          <p:cNvCxnSpPr>
            <a:cxnSpLocks noChangeShapeType="1"/>
          </p:cNvCxnSpPr>
          <p:nvPr/>
        </p:nvCxnSpPr>
        <p:spPr bwMode="auto">
          <a:xfrm>
            <a:off x="4439816" y="4112107"/>
            <a:ext cx="0" cy="1673798"/>
          </a:xfrm>
          <a:prstGeom prst="line">
            <a:avLst/>
          </a:prstGeom>
          <a:noFill/>
          <a:ln w="5453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赵寅PPT原创"/>
          <p:cNvCxnSpPr>
            <a:cxnSpLocks noChangeShapeType="1"/>
          </p:cNvCxnSpPr>
          <p:nvPr/>
        </p:nvCxnSpPr>
        <p:spPr bwMode="auto">
          <a:xfrm>
            <a:off x="7767949" y="4112107"/>
            <a:ext cx="0" cy="1673798"/>
          </a:xfrm>
          <a:prstGeom prst="line">
            <a:avLst/>
          </a:prstGeom>
          <a:noFill/>
          <a:ln w="5453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赵寅PPT原创"/>
          <p:cNvSpPr>
            <a:spLocks noChangeArrowheads="1"/>
          </p:cNvSpPr>
          <p:nvPr/>
        </p:nvSpPr>
        <p:spPr bwMode="auto">
          <a:xfrm>
            <a:off x="863451" y="3389662"/>
            <a:ext cx="10468051" cy="584738"/>
          </a:xfrm>
          <a:prstGeom prst="rect">
            <a:avLst/>
          </a:prstGeom>
          <a:solidFill>
            <a:schemeClr val="tx1">
              <a:alpha val="43000"/>
            </a:schemeClr>
          </a:solidFill>
          <a:ln>
            <a:noFill/>
          </a:ln>
          <a:effectLst/>
        </p:spPr>
        <p:txBody>
          <a:bodyPr lIns="78510" tIns="39255" rIns="78510" bIns="3925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550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6" name="赵寅PPT原创"/>
          <p:cNvGrpSpPr/>
          <p:nvPr/>
        </p:nvGrpSpPr>
        <p:grpSpPr>
          <a:xfrm>
            <a:off x="1287209" y="4330456"/>
            <a:ext cx="2979990" cy="1123159"/>
            <a:chOff x="2648236" y="7296009"/>
            <a:chExt cx="2979990" cy="1123159"/>
          </a:xfrm>
        </p:grpSpPr>
        <p:sp>
          <p:nvSpPr>
            <p:cNvPr id="7" name="赵寅PPT原创"/>
            <p:cNvSpPr txBox="1"/>
            <p:nvPr/>
          </p:nvSpPr>
          <p:spPr>
            <a:xfrm>
              <a:off x="2648236" y="7616897"/>
              <a:ext cx="2979990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8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9" name="赵寅PPT原创"/>
          <p:cNvGrpSpPr/>
          <p:nvPr/>
        </p:nvGrpSpPr>
        <p:grpSpPr>
          <a:xfrm>
            <a:off x="7956106" y="4330456"/>
            <a:ext cx="2918452" cy="1123159"/>
            <a:chOff x="2679005" y="7296009"/>
            <a:chExt cx="2918452" cy="1123159"/>
          </a:xfrm>
        </p:grpSpPr>
        <p:sp>
          <p:nvSpPr>
            <p:cNvPr id="10" name="赵寅PPT原创"/>
            <p:cNvSpPr txBox="1"/>
            <p:nvPr/>
          </p:nvSpPr>
          <p:spPr>
            <a:xfrm>
              <a:off x="2679005" y="7616897"/>
              <a:ext cx="2918452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1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2" name="赵寅PPT原创"/>
          <p:cNvGrpSpPr/>
          <p:nvPr/>
        </p:nvGrpSpPr>
        <p:grpSpPr>
          <a:xfrm>
            <a:off x="4646109" y="4330456"/>
            <a:ext cx="2900318" cy="1123159"/>
            <a:chOff x="2688072" y="7296009"/>
            <a:chExt cx="2900318" cy="1123159"/>
          </a:xfrm>
        </p:grpSpPr>
        <p:sp>
          <p:nvSpPr>
            <p:cNvPr id="13" name="赵寅PPT原创"/>
            <p:cNvSpPr txBox="1"/>
            <p:nvPr/>
          </p:nvSpPr>
          <p:spPr>
            <a:xfrm>
              <a:off x="2688072" y="7616897"/>
              <a:ext cx="2900318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4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8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19" name="赵寅PPT原创"/>
            <p:cNvCxnSpPr>
              <a:stCxn id="27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PART.02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1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5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6" name="赵寅PPT原创"/>
            <p:cNvSpPr txBox="1"/>
            <p:nvPr>
              <p:custDataLst>
                <p:tags r:id="rId1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核心成果展示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27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29" name="赵寅PPT原创">
            <a:extLst>
              <a:ext uri="{FF2B5EF4-FFF2-40B4-BE49-F238E27FC236}">
                <a16:creationId xmlns:a16="http://schemas.microsoft.com/office/drawing/2014/main" id="{548F6AF5-1FE3-6A74-9354-485D8F5CCB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29703" y="3547688"/>
            <a:ext cx="371258" cy="311378"/>
          </a:xfrm>
          <a:prstGeom prst="rect">
            <a:avLst/>
          </a:prstGeom>
        </p:spPr>
      </p:pic>
      <p:pic>
        <p:nvPicPr>
          <p:cNvPr id="31" name="赵寅PPT原创">
            <a:extLst>
              <a:ext uri="{FF2B5EF4-FFF2-40B4-BE49-F238E27FC236}">
                <a16:creationId xmlns:a16="http://schemas.microsoft.com/office/drawing/2014/main" id="{D0C39EC3-3BA8-D78C-C7B2-131AC0EE151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34563" y="3538480"/>
            <a:ext cx="285282" cy="326037"/>
          </a:xfrm>
          <a:prstGeom prst="rect">
            <a:avLst/>
          </a:prstGeom>
        </p:spPr>
      </p:pic>
      <p:pic>
        <p:nvPicPr>
          <p:cNvPr id="33" name="赵寅PPT原创">
            <a:extLst>
              <a:ext uri="{FF2B5EF4-FFF2-40B4-BE49-F238E27FC236}">
                <a16:creationId xmlns:a16="http://schemas.microsoft.com/office/drawing/2014/main" id="{9132C7BB-AE57-77C5-74B1-1783C13932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19219" y="3499315"/>
            <a:ext cx="354096" cy="354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赵寅PPT原创"/>
          <p:cNvCxnSpPr/>
          <p:nvPr>
            <p:custDataLst>
              <p:tags r:id="rId1"/>
            </p:custDataLst>
          </p:nvPr>
        </p:nvCxnSpPr>
        <p:spPr>
          <a:xfrm>
            <a:off x="2259155" y="1769887"/>
            <a:ext cx="0" cy="3938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赵寅PPT原创"/>
          <p:cNvSpPr/>
          <p:nvPr>
            <p:custDataLst>
              <p:tags r:id="rId2"/>
            </p:custDataLst>
          </p:nvPr>
        </p:nvSpPr>
        <p:spPr>
          <a:xfrm>
            <a:off x="2115781" y="2082578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92000B"/>
                  </a:gs>
                  <a:gs pos="100000">
                    <a:srgbClr val="6F0907"/>
                  </a:gs>
                </a:gsLst>
                <a:lin ang="5400000" scaled="1"/>
              </a:gra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8" name="赵寅PPT原创"/>
          <p:cNvSpPr/>
          <p:nvPr>
            <p:custDataLst>
              <p:tags r:id="rId3"/>
            </p:custDataLst>
          </p:nvPr>
        </p:nvSpPr>
        <p:spPr>
          <a:xfrm>
            <a:off x="2115781" y="3073874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9" name="赵寅PPT原创"/>
          <p:cNvSpPr/>
          <p:nvPr>
            <p:custDataLst>
              <p:tags r:id="rId4"/>
            </p:custDataLst>
          </p:nvPr>
        </p:nvSpPr>
        <p:spPr>
          <a:xfrm>
            <a:off x="2115781" y="4065169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0" name="赵寅PPT原创"/>
          <p:cNvSpPr/>
          <p:nvPr>
            <p:custDataLst>
              <p:tags r:id="rId5"/>
            </p:custDataLst>
          </p:nvPr>
        </p:nvSpPr>
        <p:spPr>
          <a:xfrm>
            <a:off x="2115781" y="5056465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1" name="赵寅PPT原创"/>
          <p:cNvSpPr txBox="1"/>
          <p:nvPr>
            <p:custDataLst>
              <p:tags r:id="rId6"/>
            </p:custDataLst>
          </p:nvPr>
        </p:nvSpPr>
        <p:spPr>
          <a:xfrm>
            <a:off x="2593527" y="1943455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标题添加</a:t>
            </a:r>
          </a:p>
        </p:txBody>
      </p:sp>
      <p:sp>
        <p:nvSpPr>
          <p:cNvPr id="12" name="赵寅PPT原创"/>
          <p:cNvSpPr txBox="1"/>
          <p:nvPr>
            <p:custDataLst>
              <p:tags r:id="rId7"/>
            </p:custDataLst>
          </p:nvPr>
        </p:nvSpPr>
        <p:spPr>
          <a:xfrm>
            <a:off x="2593527" y="2300910"/>
            <a:ext cx="3787229" cy="2482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赵寅PPT原创"/>
          <p:cNvSpPr txBox="1"/>
          <p:nvPr>
            <p:custDataLst>
              <p:tags r:id="rId8"/>
            </p:custDataLst>
          </p:nvPr>
        </p:nvSpPr>
        <p:spPr>
          <a:xfrm>
            <a:off x="2593527" y="2934750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标题添加</a:t>
            </a:r>
          </a:p>
        </p:txBody>
      </p:sp>
      <p:sp>
        <p:nvSpPr>
          <p:cNvPr id="17" name="赵寅PPT原创"/>
          <p:cNvSpPr txBox="1"/>
          <p:nvPr>
            <p:custDataLst>
              <p:tags r:id="rId9"/>
            </p:custDataLst>
          </p:nvPr>
        </p:nvSpPr>
        <p:spPr>
          <a:xfrm>
            <a:off x="2593527" y="3292205"/>
            <a:ext cx="3787230" cy="2482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赵寅PPT原创"/>
          <p:cNvSpPr txBox="1"/>
          <p:nvPr>
            <p:custDataLst>
              <p:tags r:id="rId10"/>
            </p:custDataLst>
          </p:nvPr>
        </p:nvSpPr>
        <p:spPr>
          <a:xfrm>
            <a:off x="2593527" y="3929469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标题添加</a:t>
            </a:r>
          </a:p>
        </p:txBody>
      </p:sp>
      <p:sp>
        <p:nvSpPr>
          <p:cNvPr id="19" name="赵寅PPT原创"/>
          <p:cNvSpPr txBox="1"/>
          <p:nvPr>
            <p:custDataLst>
              <p:tags r:id="rId11"/>
            </p:custDataLst>
          </p:nvPr>
        </p:nvSpPr>
        <p:spPr>
          <a:xfrm>
            <a:off x="2593527" y="4286924"/>
            <a:ext cx="3787230" cy="2482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赵寅PPT原创"/>
          <p:cNvSpPr txBox="1"/>
          <p:nvPr>
            <p:custDataLst>
              <p:tags r:id="rId12"/>
            </p:custDataLst>
          </p:nvPr>
        </p:nvSpPr>
        <p:spPr>
          <a:xfrm>
            <a:off x="2593527" y="4917341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标题添加</a:t>
            </a:r>
          </a:p>
        </p:txBody>
      </p:sp>
      <p:sp>
        <p:nvSpPr>
          <p:cNvPr id="21" name="赵寅PPT原创"/>
          <p:cNvSpPr txBox="1"/>
          <p:nvPr>
            <p:custDataLst>
              <p:tags r:id="rId13"/>
            </p:custDataLst>
          </p:nvPr>
        </p:nvSpPr>
        <p:spPr>
          <a:xfrm>
            <a:off x="2593527" y="5274796"/>
            <a:ext cx="3787230" cy="2482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赵寅PPT原创"/>
          <p:cNvSpPr txBox="1"/>
          <p:nvPr>
            <p:custDataLst>
              <p:tags r:id="rId14"/>
            </p:custDataLst>
          </p:nvPr>
        </p:nvSpPr>
        <p:spPr>
          <a:xfrm>
            <a:off x="764771" y="2025412"/>
            <a:ext cx="115331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20XX</a:t>
            </a:r>
          </a:p>
        </p:txBody>
      </p:sp>
      <p:sp>
        <p:nvSpPr>
          <p:cNvPr id="23" name="赵寅PPT原创"/>
          <p:cNvSpPr txBox="1"/>
          <p:nvPr>
            <p:custDataLst>
              <p:tags r:id="rId15"/>
            </p:custDataLst>
          </p:nvPr>
        </p:nvSpPr>
        <p:spPr>
          <a:xfrm>
            <a:off x="764771" y="3016708"/>
            <a:ext cx="115331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20XX</a:t>
            </a:r>
            <a:endParaRPr lang="en-US" altLang="zh-CN" sz="2800" dirty="0">
              <a:gradFill flip="none" rotWithShape="1"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24" name="赵寅PPT原创"/>
          <p:cNvSpPr txBox="1"/>
          <p:nvPr>
            <p:custDataLst>
              <p:tags r:id="rId16"/>
            </p:custDataLst>
          </p:nvPr>
        </p:nvSpPr>
        <p:spPr>
          <a:xfrm>
            <a:off x="764771" y="4008004"/>
            <a:ext cx="115331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20XX</a:t>
            </a:r>
            <a:endParaRPr lang="en-US" altLang="zh-CN" sz="2800" dirty="0">
              <a:gradFill flip="none" rotWithShape="1"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25" name="赵寅PPT原创"/>
          <p:cNvSpPr txBox="1"/>
          <p:nvPr>
            <p:custDataLst>
              <p:tags r:id="rId17"/>
            </p:custDataLst>
          </p:nvPr>
        </p:nvSpPr>
        <p:spPr>
          <a:xfrm>
            <a:off x="764771" y="4999299"/>
            <a:ext cx="115331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20XX</a:t>
            </a:r>
          </a:p>
        </p:txBody>
      </p:sp>
      <p:sp>
        <p:nvSpPr>
          <p:cNvPr id="4" name="赵寅PPT原创"/>
          <p:cNvSpPr/>
          <p:nvPr>
            <p:custDataLst>
              <p:tags r:id="rId18"/>
            </p:custDataLst>
          </p:nvPr>
        </p:nvSpPr>
        <p:spPr>
          <a:xfrm>
            <a:off x="6496093" y="5103554"/>
            <a:ext cx="4833620" cy="817880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 txBox="1"/>
          <p:nvPr>
            <p:custDataLst>
              <p:tags r:id="rId19"/>
            </p:custDataLst>
          </p:nvPr>
        </p:nvSpPr>
        <p:spPr>
          <a:xfrm>
            <a:off x="8282553" y="5338869"/>
            <a:ext cx="2173400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pic>
        <p:nvPicPr>
          <p:cNvPr id="30" name="赵寅PPT原创">
            <a:extLst>
              <a:ext uri="{FF2B5EF4-FFF2-40B4-BE49-F238E27FC236}">
                <a16:creationId xmlns:a16="http://schemas.microsoft.com/office/drawing/2014/main" id="{EB8963B4-6605-B023-CF18-E6E02930DEFA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98" b="26798"/>
          <a:stretch>
            <a:fillRect/>
          </a:stretch>
        </p:blipFill>
        <p:spPr>
          <a:xfrm>
            <a:off x="6496093" y="1675366"/>
            <a:ext cx="4837425" cy="3368498"/>
          </a:xfrm>
          <a:prstGeom prst="round2DiagRect">
            <a:avLst/>
          </a:prstGeom>
          <a:effectLst/>
        </p:spPr>
      </p:pic>
      <p:grpSp>
        <p:nvGrpSpPr>
          <p:cNvPr id="13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14" name="赵寅PPT原创"/>
            <p:cNvCxnSpPr>
              <a:stCxn id="29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PART.02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6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7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8" name="赵寅PPT原创"/>
            <p:cNvSpPr txBox="1"/>
            <p:nvPr>
              <p:custDataLst>
                <p:tags r:id="rId20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核心成果展示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29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31" name="赵寅PPT原创">
            <a:extLst>
              <a:ext uri="{FF2B5EF4-FFF2-40B4-BE49-F238E27FC236}">
                <a16:creationId xmlns:a16="http://schemas.microsoft.com/office/drawing/2014/main" id="{E0BF58B7-176E-AF88-F44A-26F665C446E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689741" y="5262450"/>
            <a:ext cx="429679" cy="471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/>
      <p:bldP spid="12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赵寅PPT原创"/>
          <p:cNvGrpSpPr/>
          <p:nvPr/>
        </p:nvGrpSpPr>
        <p:grpSpPr bwMode="auto">
          <a:xfrm>
            <a:off x="919299" y="1665768"/>
            <a:ext cx="4218563" cy="4438716"/>
            <a:chOff x="1937437" y="1332541"/>
            <a:chExt cx="3986578" cy="4192919"/>
          </a:xfrm>
        </p:grpSpPr>
        <p:sp>
          <p:nvSpPr>
            <p:cNvPr id="3" name="赵寅PPT原创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65" kern="0" dirty="0">
                <a:solidFill>
                  <a:sysClr val="windowText" lastClr="000000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4" name="赵寅PPT原创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65" kern="0" dirty="0">
                <a:solidFill>
                  <a:sysClr val="windowText" lastClr="000000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5" name="赵寅PPT原创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5" kern="0" dirty="0">
                <a:solidFill>
                  <a:sysClr val="windowText" lastClr="000000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6" name="赵寅PPT原创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5" kern="0" dirty="0">
                <a:solidFill>
                  <a:sysClr val="windowText" lastClr="000000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grpSp>
        <p:nvGrpSpPr>
          <p:cNvPr id="7" name="赵寅PPT原创"/>
          <p:cNvGrpSpPr/>
          <p:nvPr/>
        </p:nvGrpSpPr>
        <p:grpSpPr bwMode="auto">
          <a:xfrm>
            <a:off x="1607367" y="2465600"/>
            <a:ext cx="2823944" cy="2880341"/>
            <a:chOff x="579" y="1589"/>
            <a:chExt cx="1358" cy="1358"/>
          </a:xfrm>
          <a:solidFill>
            <a:srgbClr val="414455"/>
          </a:solidFill>
        </p:grpSpPr>
        <p:sp>
          <p:nvSpPr>
            <p:cNvPr id="8" name="赵寅PPT原创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38100">
              <a:solidFill>
                <a:srgbClr val="F8F8F8"/>
              </a:solidFill>
              <a:round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65" kern="0" dirty="0">
                <a:solidFill>
                  <a:sysClr val="windowText" lastClr="000000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9" name="赵寅PPT原创"/>
            <p:cNvSpPr>
              <a:spLocks noChangeArrowheads="1"/>
            </p:cNvSpPr>
            <p:nvPr/>
          </p:nvSpPr>
          <p:spPr bwMode="gray">
            <a:xfrm>
              <a:off x="801" y="1966"/>
              <a:ext cx="924" cy="62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665" b="1" kern="0" dirty="0">
                  <a:solidFill>
                    <a:srgbClr val="FFFFFF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请添加小</a:t>
              </a:r>
              <a:endParaRPr lang="en-US" altLang="zh-CN" sz="2665" b="1" kern="0" dirty="0">
                <a:solidFill>
                  <a:srgbClr val="FFFFFF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2665" b="1" kern="0" dirty="0">
                  <a:solidFill>
                    <a:srgbClr val="FFFFFF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标题</a:t>
              </a:r>
            </a:p>
          </p:txBody>
        </p:sp>
      </p:grpSp>
      <p:sp>
        <p:nvSpPr>
          <p:cNvPr id="10" name="赵寅PPT原创"/>
          <p:cNvSpPr/>
          <p:nvPr>
            <p:custDataLst>
              <p:tags r:id="rId1"/>
            </p:custDataLst>
          </p:nvPr>
        </p:nvSpPr>
        <p:spPr>
          <a:xfrm>
            <a:off x="5599508" y="1776108"/>
            <a:ext cx="5610405" cy="4221398"/>
          </a:xfrm>
          <a:prstGeom prst="rect">
            <a:avLst/>
          </a:prstGeom>
          <a:solidFill>
            <a:schemeClr val="bg1">
              <a:alpha val="10000"/>
            </a:schemeClr>
          </a:solidFill>
          <a:ln w="38100">
            <a:solidFill>
              <a:schemeClr val="accent1"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11" name="赵寅PPT原创"/>
          <p:cNvGrpSpPr/>
          <p:nvPr>
            <p:custDataLst>
              <p:tags r:id="rId2"/>
            </p:custDataLst>
          </p:nvPr>
        </p:nvGrpSpPr>
        <p:grpSpPr>
          <a:xfrm flipH="1">
            <a:off x="6276293" y="3128069"/>
            <a:ext cx="811340" cy="45719"/>
            <a:chOff x="676011" y="3865000"/>
            <a:chExt cx="5048351" cy="45719"/>
          </a:xfrm>
        </p:grpSpPr>
        <p:sp>
          <p:nvSpPr>
            <p:cNvPr id="12" name="赵寅PPT原创"/>
            <p:cNvSpPr/>
            <p:nvPr/>
          </p:nvSpPr>
          <p:spPr>
            <a:xfrm>
              <a:off x="676011" y="3865000"/>
              <a:ext cx="2685589" cy="4571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3" name="赵寅PPT原创"/>
            <p:cNvSpPr/>
            <p:nvPr/>
          </p:nvSpPr>
          <p:spPr>
            <a:xfrm>
              <a:off x="2544298" y="3865000"/>
              <a:ext cx="3180064" cy="45719"/>
            </a:xfrm>
            <a:prstGeom prst="rect">
              <a:avLst/>
            </a:prstGeom>
            <a:gradFill flip="none" rotWithShape="1">
              <a:gsLst>
                <a:gs pos="100000">
                  <a:schemeClr val="accent3"/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sp>
        <p:nvSpPr>
          <p:cNvPr id="14" name="赵寅PPT原创"/>
          <p:cNvSpPr txBox="1"/>
          <p:nvPr>
            <p:custDataLst>
              <p:tags r:id="rId3"/>
            </p:custDataLst>
          </p:nvPr>
        </p:nvSpPr>
        <p:spPr>
          <a:xfrm>
            <a:off x="6276291" y="3291850"/>
            <a:ext cx="4507733" cy="18083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单击此处输入你的正文，文字是您思想的提炼，为了最终演示发布的良好效果，请尽量言简意赅的阐述观点；</a:t>
            </a:r>
          </a:p>
        </p:txBody>
      </p:sp>
      <p:sp>
        <p:nvSpPr>
          <p:cNvPr id="15" name="赵寅PPT原创"/>
          <p:cNvSpPr txBox="1"/>
          <p:nvPr>
            <p:custDataLst>
              <p:tags r:id="rId4"/>
            </p:custDataLst>
          </p:nvPr>
        </p:nvSpPr>
        <p:spPr>
          <a:xfrm>
            <a:off x="6276293" y="2618513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3"/>
                    </a:gs>
                    <a:gs pos="0">
                      <a:schemeClr val="accent1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grpSp>
        <p:nvGrpSpPr>
          <p:cNvPr id="16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17" name="赵寅PPT原创"/>
            <p:cNvCxnSpPr>
              <a:stCxn id="22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PART.02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9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0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1" name="赵寅PPT原创"/>
            <p:cNvSpPr txBox="1"/>
            <p:nvPr>
              <p:custDataLst>
                <p:tags r:id="rId5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核心成果展示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22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赵寅PPT原创">
            <a:extLst>
              <a:ext uri="{FF2B5EF4-FFF2-40B4-BE49-F238E27FC236}">
                <a16:creationId xmlns:a16="http://schemas.microsoft.com/office/drawing/2014/main" id="{067AC4B6-A519-BA96-0FC9-66C5E3EB4F8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70" b="17270"/>
          <a:stretch>
            <a:fillRect/>
          </a:stretch>
        </p:blipFill>
        <p:spPr>
          <a:xfrm>
            <a:off x="703262" y="1509054"/>
            <a:ext cx="4842294" cy="4754666"/>
          </a:xfrm>
          <a:prstGeom prst="round2DiagRect">
            <a:avLst/>
          </a:prstGeom>
          <a:effectLst/>
        </p:spPr>
      </p:pic>
      <p:sp>
        <p:nvSpPr>
          <p:cNvPr id="3" name="赵寅PPT原创"/>
          <p:cNvSpPr/>
          <p:nvPr>
            <p:custDataLst>
              <p:tags r:id="rId1"/>
            </p:custDataLst>
          </p:nvPr>
        </p:nvSpPr>
        <p:spPr>
          <a:xfrm>
            <a:off x="5776059" y="3633761"/>
            <a:ext cx="5639898" cy="1999327"/>
          </a:xfrm>
          <a:prstGeom prst="round2Diag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Autofit/>
          </a:bodyPr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4" name="赵寅PPT原创"/>
          <p:cNvSpPr/>
          <p:nvPr>
            <p:custDataLst>
              <p:tags r:id="rId2"/>
            </p:custDataLst>
          </p:nvPr>
        </p:nvSpPr>
        <p:spPr>
          <a:xfrm>
            <a:off x="8746279" y="4006757"/>
            <a:ext cx="1017270" cy="381000"/>
          </a:xfrm>
          <a:prstGeom prst="round2DiagRect">
            <a:avLst/>
          </a:prstGeom>
          <a:gradFill flip="none" rotWithShape="1">
            <a:gsLst>
              <a:gs pos="0">
                <a:schemeClr val="accent2">
                  <a:lumMod val="100000"/>
                </a:schemeClr>
              </a:gs>
              <a:gs pos="64000">
                <a:schemeClr val="accent4">
                  <a:lumMod val="10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165100" dist="76200" dir="5400000" rotWithShape="0">
              <a:schemeClr val="accent4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/>
          <p:nvPr>
            <p:custDataLst>
              <p:tags r:id="rId3"/>
            </p:custDataLst>
          </p:nvPr>
        </p:nvSpPr>
        <p:spPr>
          <a:xfrm>
            <a:off x="9994054" y="4006757"/>
            <a:ext cx="1017270" cy="381000"/>
          </a:xfrm>
          <a:prstGeom prst="round2DiagRect">
            <a:avLst/>
          </a:prstGeom>
          <a:gradFill flip="none" rotWithShape="1">
            <a:gsLst>
              <a:gs pos="0">
                <a:schemeClr val="accent2">
                  <a:lumMod val="100000"/>
                </a:schemeClr>
              </a:gs>
              <a:gs pos="64000">
                <a:schemeClr val="accent4">
                  <a:lumMod val="10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165100" dist="76200" dir="5400000" rotWithShape="0">
              <a:schemeClr val="accent4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" name="赵寅PPT原创"/>
          <p:cNvSpPr txBox="1"/>
          <p:nvPr>
            <p:custDataLst>
              <p:tags r:id="rId4"/>
            </p:custDataLst>
          </p:nvPr>
        </p:nvSpPr>
        <p:spPr>
          <a:xfrm>
            <a:off x="8970369" y="4089852"/>
            <a:ext cx="53860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小标题</a:t>
            </a:r>
          </a:p>
        </p:txBody>
      </p:sp>
      <p:sp>
        <p:nvSpPr>
          <p:cNvPr id="7" name="赵寅PPT原创"/>
          <p:cNvSpPr txBox="1"/>
          <p:nvPr>
            <p:custDataLst>
              <p:tags r:id="rId5"/>
            </p:custDataLst>
          </p:nvPr>
        </p:nvSpPr>
        <p:spPr>
          <a:xfrm>
            <a:off x="10226399" y="4089852"/>
            <a:ext cx="53860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小标题</a:t>
            </a:r>
          </a:p>
        </p:txBody>
      </p:sp>
      <p:sp>
        <p:nvSpPr>
          <p:cNvPr id="8" name="赵寅PPT原创"/>
          <p:cNvSpPr txBox="1"/>
          <p:nvPr>
            <p:custDataLst>
              <p:tags r:id="rId6"/>
            </p:custDataLst>
          </p:nvPr>
        </p:nvSpPr>
        <p:spPr>
          <a:xfrm>
            <a:off x="6136482" y="4001389"/>
            <a:ext cx="2503472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sp>
        <p:nvSpPr>
          <p:cNvPr id="9" name="赵寅PPT原创"/>
          <p:cNvSpPr txBox="1"/>
          <p:nvPr>
            <p:custDataLst>
              <p:tags r:id="rId7"/>
            </p:custDataLst>
          </p:nvPr>
        </p:nvSpPr>
        <p:spPr>
          <a:xfrm>
            <a:off x="6159660" y="4557872"/>
            <a:ext cx="4905290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单击此处输入你的正文，文字是您思想的提炼，为了最终演示发布的良好效果，请尽量言简意赅的阐述观点；单击此处输入你的正文，文字是您思想的提炼，请尽量言简意赅的阐述观点；</a:t>
            </a:r>
          </a:p>
        </p:txBody>
      </p:sp>
      <p:sp>
        <p:nvSpPr>
          <p:cNvPr id="10" name="赵寅PPT原创"/>
          <p:cNvSpPr txBox="1"/>
          <p:nvPr>
            <p:custDataLst>
              <p:tags r:id="rId8"/>
            </p:custDataLst>
          </p:nvPr>
        </p:nvSpPr>
        <p:spPr>
          <a:xfrm>
            <a:off x="5776059" y="2457402"/>
            <a:ext cx="5700015" cy="80227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单击此处输入你的正文，文字是您思想的提炼，为了最终演示发布的良好效果，请尽量言简意赅的阐述观点；</a:t>
            </a:r>
          </a:p>
        </p:txBody>
      </p:sp>
      <p:sp>
        <p:nvSpPr>
          <p:cNvPr id="11" name="赵寅PPT原创"/>
          <p:cNvSpPr txBox="1"/>
          <p:nvPr/>
        </p:nvSpPr>
        <p:spPr>
          <a:xfrm>
            <a:off x="5768801" y="2024029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grpSp>
        <p:nvGrpSpPr>
          <p:cNvPr id="13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14" name="赵寅PPT原创"/>
            <p:cNvCxnSpPr>
              <a:stCxn id="19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PART.02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6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17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18" name="赵寅PPT原创"/>
            <p:cNvSpPr txBox="1"/>
            <p:nvPr>
              <p:custDataLst>
                <p:tags r:id="rId9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核心成果展示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19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赵寅PPT原创"/>
          <p:cNvSpPr/>
          <p:nvPr/>
        </p:nvSpPr>
        <p:spPr>
          <a:xfrm>
            <a:off x="4361580" y="1957702"/>
            <a:ext cx="3453601" cy="3453601"/>
          </a:xfrm>
          <a:prstGeom prst="ellipse">
            <a:avLst/>
          </a:prstGeom>
          <a:noFill/>
          <a:ln w="77343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9553" tIns="39776" rIns="79553" bIns="3977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65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/>
          <p:nvPr/>
        </p:nvSpPr>
        <p:spPr>
          <a:xfrm>
            <a:off x="4786375" y="1895563"/>
            <a:ext cx="773825" cy="77382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9553" tIns="39776" rIns="79553" bIns="3977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4" name="赵寅PPT原创"/>
          <p:cNvSpPr/>
          <p:nvPr/>
        </p:nvSpPr>
        <p:spPr>
          <a:xfrm>
            <a:off x="6654443" y="1895563"/>
            <a:ext cx="773825" cy="77382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9553" tIns="39776" rIns="79553" bIns="3977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7" name="赵寅PPT原创"/>
          <p:cNvSpPr/>
          <p:nvPr/>
        </p:nvSpPr>
        <p:spPr>
          <a:xfrm>
            <a:off x="4786375" y="4637479"/>
            <a:ext cx="773825" cy="77382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9553" tIns="39776" rIns="79553" bIns="3977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8" name="赵寅PPT原创"/>
          <p:cNvSpPr/>
          <p:nvPr/>
        </p:nvSpPr>
        <p:spPr>
          <a:xfrm>
            <a:off x="6654443" y="4637479"/>
            <a:ext cx="773825" cy="77382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9553" tIns="39776" rIns="79553" bIns="3977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9" name="赵寅PPT原创"/>
          <p:cNvSpPr txBox="1"/>
          <p:nvPr/>
        </p:nvSpPr>
        <p:spPr>
          <a:xfrm>
            <a:off x="4951163" y="3112161"/>
            <a:ext cx="2266639" cy="99065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dirty="0">
                <a:gradFill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cs typeface="+mj-ea"/>
                <a:sym typeface="+mj-ea"/>
              </a:rPr>
              <a:t>不忘初心</a:t>
            </a:r>
            <a:endParaRPr lang="en-US" altLang="zh-CN" sz="2800" dirty="0">
              <a:gradFill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</a:gradFill>
              <a:latin typeface="+mj-ea"/>
              <a:ea typeface="+mj-ea"/>
              <a:cs typeface="+mj-ea"/>
              <a:sym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gradFill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cs typeface="+mj-ea"/>
                <a:sym typeface="+mj-ea"/>
              </a:rPr>
              <a:t>牢记使命</a:t>
            </a:r>
          </a:p>
        </p:txBody>
      </p:sp>
      <p:sp>
        <p:nvSpPr>
          <p:cNvPr id="10" name="赵寅PPT原创"/>
          <p:cNvSpPr/>
          <p:nvPr/>
        </p:nvSpPr>
        <p:spPr>
          <a:xfrm>
            <a:off x="4882434" y="1981143"/>
            <a:ext cx="581708" cy="602663"/>
          </a:xfrm>
          <a:prstGeom prst="ellipse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785" dirty="0">
                <a:latin typeface="+mj-lt"/>
                <a:cs typeface="思源黑体 CN Regular" panose="020B0500000000000000" charset="-122"/>
              </a:rPr>
              <a:t>1</a:t>
            </a:r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11" name="赵寅PPT原创"/>
          <p:cNvSpPr/>
          <p:nvPr/>
        </p:nvSpPr>
        <p:spPr>
          <a:xfrm>
            <a:off x="6750502" y="1981143"/>
            <a:ext cx="581708" cy="602663"/>
          </a:xfrm>
          <a:prstGeom prst="ellipse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785" dirty="0">
                <a:latin typeface="+mj-lt"/>
                <a:cs typeface="思源黑体 CN Regular" panose="020B0500000000000000" charset="-122"/>
              </a:rPr>
              <a:t>2</a:t>
            </a:r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14" name="赵寅PPT原创"/>
          <p:cNvSpPr/>
          <p:nvPr/>
        </p:nvSpPr>
        <p:spPr>
          <a:xfrm>
            <a:off x="4882434" y="4723059"/>
            <a:ext cx="581708" cy="602663"/>
          </a:xfrm>
          <a:prstGeom prst="ellipse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785" dirty="0">
                <a:latin typeface="+mj-lt"/>
                <a:cs typeface="思源黑体 CN Regular" panose="020B0500000000000000" charset="-122"/>
              </a:rPr>
              <a:t>3</a:t>
            </a:r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sp>
        <p:nvSpPr>
          <p:cNvPr id="15" name="赵寅PPT原创"/>
          <p:cNvSpPr/>
          <p:nvPr/>
        </p:nvSpPr>
        <p:spPr>
          <a:xfrm>
            <a:off x="6750502" y="4723059"/>
            <a:ext cx="581708" cy="602663"/>
          </a:xfrm>
          <a:prstGeom prst="ellipse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785" dirty="0">
                <a:latin typeface="+mj-lt"/>
                <a:cs typeface="思源黑体 CN Regular" panose="020B0500000000000000" charset="-122"/>
              </a:rPr>
              <a:t>4</a:t>
            </a:r>
            <a:endParaRPr lang="zh-CN" altLang="en-US" sz="2785" dirty="0">
              <a:latin typeface="+mj-lt"/>
              <a:cs typeface="思源黑体 CN Regular" panose="020B0500000000000000" charset="-122"/>
            </a:endParaRPr>
          </a:p>
        </p:txBody>
      </p:sp>
      <p:grpSp>
        <p:nvGrpSpPr>
          <p:cNvPr id="16" name="赵寅PPT原创"/>
          <p:cNvGrpSpPr/>
          <p:nvPr>
            <p:custDataLst>
              <p:tags r:id="rId1"/>
            </p:custDataLst>
          </p:nvPr>
        </p:nvGrpSpPr>
        <p:grpSpPr>
          <a:xfrm>
            <a:off x="744759" y="2218954"/>
            <a:ext cx="2987320" cy="1122769"/>
            <a:chOff x="2460609" y="7334118"/>
            <a:chExt cx="2987320" cy="1122769"/>
          </a:xfrm>
        </p:grpSpPr>
        <p:sp>
          <p:nvSpPr>
            <p:cNvPr id="17" name="赵寅PPT原创"/>
            <p:cNvSpPr txBox="1"/>
            <p:nvPr/>
          </p:nvSpPr>
          <p:spPr>
            <a:xfrm>
              <a:off x="2460609" y="7654616"/>
              <a:ext cx="2987320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8" name="赵寅PPT原创"/>
            <p:cNvSpPr txBox="1"/>
            <p:nvPr/>
          </p:nvSpPr>
          <p:spPr>
            <a:xfrm>
              <a:off x="3909045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9" name="赵寅PPT原创"/>
          <p:cNvGrpSpPr/>
          <p:nvPr>
            <p:custDataLst>
              <p:tags r:id="rId2"/>
            </p:custDataLst>
          </p:nvPr>
        </p:nvGrpSpPr>
        <p:grpSpPr>
          <a:xfrm>
            <a:off x="744759" y="4027281"/>
            <a:ext cx="2987320" cy="1122769"/>
            <a:chOff x="2460609" y="7334118"/>
            <a:chExt cx="2987320" cy="1122769"/>
          </a:xfrm>
        </p:grpSpPr>
        <p:sp>
          <p:nvSpPr>
            <p:cNvPr id="20" name="赵寅PPT原创"/>
            <p:cNvSpPr txBox="1"/>
            <p:nvPr/>
          </p:nvSpPr>
          <p:spPr>
            <a:xfrm>
              <a:off x="2460609" y="7654616"/>
              <a:ext cx="2987320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1" name="赵寅PPT原创"/>
            <p:cNvSpPr txBox="1"/>
            <p:nvPr/>
          </p:nvSpPr>
          <p:spPr>
            <a:xfrm>
              <a:off x="3909045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22" name="赵寅PPT原创"/>
          <p:cNvGrpSpPr/>
          <p:nvPr>
            <p:custDataLst>
              <p:tags r:id="rId3"/>
            </p:custDataLst>
          </p:nvPr>
        </p:nvGrpSpPr>
        <p:grpSpPr>
          <a:xfrm>
            <a:off x="8459921" y="2218954"/>
            <a:ext cx="2987320" cy="1122769"/>
            <a:chOff x="2460609" y="7334118"/>
            <a:chExt cx="2987320" cy="1122769"/>
          </a:xfrm>
        </p:grpSpPr>
        <p:sp>
          <p:nvSpPr>
            <p:cNvPr id="23" name="赵寅PPT原创"/>
            <p:cNvSpPr txBox="1"/>
            <p:nvPr/>
          </p:nvSpPr>
          <p:spPr>
            <a:xfrm>
              <a:off x="2460609" y="7654616"/>
              <a:ext cx="2987320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4" name="赵寅PPT原创"/>
            <p:cNvSpPr txBox="1"/>
            <p:nvPr/>
          </p:nvSpPr>
          <p:spPr>
            <a:xfrm>
              <a:off x="2460609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25" name="赵寅PPT原创"/>
          <p:cNvGrpSpPr/>
          <p:nvPr>
            <p:custDataLst>
              <p:tags r:id="rId4"/>
            </p:custDataLst>
          </p:nvPr>
        </p:nvGrpSpPr>
        <p:grpSpPr>
          <a:xfrm>
            <a:off x="8459921" y="4027281"/>
            <a:ext cx="2987320" cy="1122769"/>
            <a:chOff x="2460609" y="7334118"/>
            <a:chExt cx="2987320" cy="1122769"/>
          </a:xfrm>
        </p:grpSpPr>
        <p:sp>
          <p:nvSpPr>
            <p:cNvPr id="26" name="赵寅PPT原创"/>
            <p:cNvSpPr txBox="1"/>
            <p:nvPr/>
          </p:nvSpPr>
          <p:spPr>
            <a:xfrm>
              <a:off x="2460609" y="7654616"/>
              <a:ext cx="2987320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7" name="赵寅PPT原创"/>
            <p:cNvSpPr txBox="1"/>
            <p:nvPr/>
          </p:nvSpPr>
          <p:spPr>
            <a:xfrm>
              <a:off x="2460609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31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32" name="赵寅PPT原创"/>
            <p:cNvCxnSpPr>
              <a:stCxn id="37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PART.02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4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5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6" name="赵寅PPT原创"/>
            <p:cNvSpPr txBox="1"/>
            <p:nvPr>
              <p:custDataLst>
                <p:tags r:id="rId5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核心成果展示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7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8" grpId="0" animBg="1"/>
      <p:bldP spid="9" grpId="0"/>
      <p:bldP spid="10" grpId="0"/>
      <p:bldP spid="11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赵寅PPT原创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赵寅PPT原创"/>
          <p:cNvSpPr/>
          <p:nvPr>
            <p:custDataLst>
              <p:tags r:id="rId1"/>
            </p:custDataLst>
          </p:nvPr>
        </p:nvSpPr>
        <p:spPr>
          <a:xfrm>
            <a:off x="2842934" y="1192464"/>
            <a:ext cx="1332502" cy="1333797"/>
          </a:xfrm>
          <a:prstGeom prst="plaque">
            <a:avLst>
              <a:gd name="adj" fmla="val 8830"/>
            </a:avLst>
          </a:pr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18594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accent2"/>
          </a:fontRef>
        </p:style>
        <p:txBody>
          <a:bodyPr lIns="90000" tIns="46800" rIns="90000" bIns="46800" rtlCol="0" anchor="ctr">
            <a:noAutofit/>
          </a:bodyPr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 txBox="1"/>
          <p:nvPr>
            <p:custDataLst>
              <p:tags r:id="rId2"/>
            </p:custDataLst>
          </p:nvPr>
        </p:nvSpPr>
        <p:spPr>
          <a:xfrm>
            <a:off x="3066878" y="1408747"/>
            <a:ext cx="822643" cy="90123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8100000" scaled="1"/>
                </a:gradFill>
                <a:latin typeface="汉呈王天喜毛笔书法" panose="03000509000000000000" pitchFamily="65" charset="-128"/>
                <a:ea typeface="汉呈王天喜毛笔书法" panose="03000509000000000000" pitchFamily="65" charset="-128"/>
              </a:defRPr>
            </a:lvl1pPr>
          </a:lstStyle>
          <a:p>
            <a:r>
              <a:rPr lang="zh-CN" altLang="en-US" sz="5855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庞门正道粗书体" panose="02010600030101010101" pitchFamily="2" charset="-122"/>
                <a:ea typeface="庞门正道粗书体" panose="02010600030101010101" pitchFamily="2" charset="-122"/>
                <a:cs typeface="思源黑体 CN Regular" panose="020B0500000000000000" charset="-122"/>
                <a:sym typeface="思源黑体 CN Regular" panose="020B0500000000000000" charset="-122"/>
              </a:rPr>
              <a:t>叁</a:t>
            </a:r>
            <a:endParaRPr lang="zh-CN" altLang="en-US" sz="5855" dirty="0"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latin typeface="庞门正道粗书体" panose="02010600030101010101" pitchFamily="2" charset="-122"/>
              <a:ea typeface="庞门正道粗书体" panose="02010600030101010101" pitchFamily="2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" name="赵寅PPT原创"/>
          <p:cNvSpPr txBox="1"/>
          <p:nvPr/>
        </p:nvSpPr>
        <p:spPr>
          <a:xfrm>
            <a:off x="-34360" y="2440294"/>
            <a:ext cx="7087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rPr>
              <a:t>经验教训提升</a:t>
            </a:r>
            <a:endParaRPr lang="zh-CN" altLang="en-US" sz="7200" dirty="0"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/>
          <p:nvPr/>
        </p:nvSpPr>
        <p:spPr>
          <a:xfrm>
            <a:off x="1015504" y="3798131"/>
            <a:ext cx="4987366" cy="619786"/>
          </a:xfrm>
          <a:prstGeom prst="rect">
            <a:avLst/>
          </a:prstGeom>
        </p:spPr>
        <p:txBody>
          <a:bodyPr wrap="square" lIns="90000" tIns="46800" rIns="90000" bIns="46800" anchor="t">
            <a:spAutoFit/>
          </a:bodyPr>
          <a:lstStyle/>
          <a:p>
            <a:pPr marL="0" marR="0" lvl="0" indent="0" algn="ctr" defTabSz="6096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思源黑体 CN Regular" panose="020B0500000000000000" charset="-122"/>
              </a:rPr>
              <a:t>单击此处输入你的正文文字是您思想的提炼，为了最终演示发布的良好效果，请尽量言简意赅的阐述观点根据需要可酌情增减文字</a:t>
            </a:r>
          </a:p>
        </p:txBody>
      </p:sp>
      <p:grpSp>
        <p:nvGrpSpPr>
          <p:cNvPr id="6" name="赵寅PPT原创"/>
          <p:cNvGrpSpPr/>
          <p:nvPr/>
        </p:nvGrpSpPr>
        <p:grpSpPr>
          <a:xfrm>
            <a:off x="2509061" y="4732932"/>
            <a:ext cx="2000250" cy="407670"/>
            <a:chOff x="10091" y="6728"/>
            <a:chExt cx="3150" cy="642"/>
          </a:xfrm>
        </p:grpSpPr>
        <p:sp>
          <p:nvSpPr>
            <p:cNvPr id="7" name="赵寅PPT原创"/>
            <p:cNvSpPr/>
            <p:nvPr/>
          </p:nvSpPr>
          <p:spPr>
            <a:xfrm>
              <a:off x="10091" y="6728"/>
              <a:ext cx="3150" cy="6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81610" dist="83820" dir="5400000" rotWithShape="0">
                      <a:schemeClr val="accent2">
                        <a:alpha val="40000"/>
                      </a:schemeClr>
                    </a:outerShdw>
                  </a:effectLst>
                </a14:hiddenEffects>
              </a:ext>
            </a:extLst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8" name="赵寅PPT原创"/>
            <p:cNvSpPr txBox="1"/>
            <p:nvPr/>
          </p:nvSpPr>
          <p:spPr>
            <a:xfrm>
              <a:off x="10205" y="6783"/>
              <a:ext cx="2923" cy="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6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Regular" panose="020B0500000000000000" charset="-122"/>
                  <a:sym typeface="思源黑体 CN Regular" panose="020B0500000000000000" charset="-122"/>
                </a:rPr>
                <a:t>PART.03</a:t>
              </a:r>
              <a:endParaRPr lang="zh-CN" altLang="en-US" sz="16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endParaRPr>
            </a:p>
          </p:txBody>
        </p:sp>
      </p:grpSp>
      <p:sp>
        <p:nvSpPr>
          <p:cNvPr id="12" name="赵寅PPT原创"/>
          <p:cNvSpPr>
            <a:spLocks noChangeAspect="1"/>
          </p:cNvSpPr>
          <p:nvPr/>
        </p:nvSpPr>
        <p:spPr>
          <a:xfrm>
            <a:off x="453594" y="323668"/>
            <a:ext cx="397510" cy="3975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</a:endParaRPr>
          </a:p>
        </p:txBody>
      </p:sp>
      <p:sp>
        <p:nvSpPr>
          <p:cNvPr id="13" name="赵寅PPT原创"/>
          <p:cNvSpPr txBox="1"/>
          <p:nvPr/>
        </p:nvSpPr>
        <p:spPr>
          <a:xfrm>
            <a:off x="551384" y="420188"/>
            <a:ext cx="29159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YOUR LOGO | 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北京</a:t>
            </a:r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XX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科技公司</a:t>
            </a:r>
          </a:p>
        </p:txBody>
      </p:sp>
      <p:grpSp>
        <p:nvGrpSpPr>
          <p:cNvPr id="14" name="赵寅PPT原创"/>
          <p:cNvGrpSpPr/>
          <p:nvPr/>
        </p:nvGrpSpPr>
        <p:grpSpPr>
          <a:xfrm>
            <a:off x="11352584" y="432435"/>
            <a:ext cx="454025" cy="78740"/>
            <a:chOff x="17418" y="681"/>
            <a:chExt cx="1114" cy="124"/>
          </a:xfrm>
        </p:grpSpPr>
        <p:cxnSp>
          <p:nvCxnSpPr>
            <p:cNvPr id="15" name="赵寅PPT原创"/>
            <p:cNvCxnSpPr/>
            <p:nvPr/>
          </p:nvCxnSpPr>
          <p:spPr>
            <a:xfrm flipH="1">
              <a:off x="17836" y="681"/>
              <a:ext cx="696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  <p:cxnSp>
          <p:nvCxnSpPr>
            <p:cNvPr id="16" name="赵寅PPT原创"/>
            <p:cNvCxnSpPr/>
            <p:nvPr/>
          </p:nvCxnSpPr>
          <p:spPr>
            <a:xfrm flipH="1">
              <a:off x="17418" y="805"/>
              <a:ext cx="1114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赵寅PPT原创"/>
          <p:cNvGrpSpPr/>
          <p:nvPr>
            <p:custDataLst>
              <p:tags r:id="rId1"/>
            </p:custDataLst>
          </p:nvPr>
        </p:nvGrpSpPr>
        <p:grpSpPr>
          <a:xfrm>
            <a:off x="895108" y="1628800"/>
            <a:ext cx="7176120" cy="2009582"/>
            <a:chOff x="850235" y="1749103"/>
            <a:chExt cx="7176120" cy="2009582"/>
          </a:xfrm>
        </p:grpSpPr>
        <p:sp>
          <p:nvSpPr>
            <p:cNvPr id="3" name="赵寅PPT原创"/>
            <p:cNvSpPr/>
            <p:nvPr/>
          </p:nvSpPr>
          <p:spPr>
            <a:xfrm>
              <a:off x="850235" y="1749103"/>
              <a:ext cx="7176120" cy="2009582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sz="2135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endParaRPr>
            </a:p>
          </p:txBody>
        </p:sp>
        <p:grpSp>
          <p:nvGrpSpPr>
            <p:cNvPr id="4" name="赵寅PPT原创"/>
            <p:cNvGrpSpPr/>
            <p:nvPr/>
          </p:nvGrpSpPr>
          <p:grpSpPr>
            <a:xfrm>
              <a:off x="1196691" y="2192314"/>
              <a:ext cx="5595005" cy="1123159"/>
              <a:chOff x="6124003" y="7296009"/>
              <a:chExt cx="5595005" cy="1123159"/>
            </a:xfrm>
          </p:grpSpPr>
          <p:sp>
            <p:nvSpPr>
              <p:cNvPr id="5" name="赵寅PPT原创"/>
              <p:cNvSpPr txBox="1"/>
              <p:nvPr/>
            </p:nvSpPr>
            <p:spPr>
              <a:xfrm>
                <a:off x="6124003" y="7616897"/>
                <a:ext cx="5595005" cy="8022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单击此处输入你的正文，文字是您思想的提炼，请尽量言简意赅的阐述观点；单击此处输入你的正文，文字是您思想的提炼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；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赵寅PPT原创"/>
              <p:cNvSpPr txBox="1"/>
              <p:nvPr/>
            </p:nvSpPr>
            <p:spPr>
              <a:xfrm>
                <a:off x="6124004" y="7296009"/>
                <a:ext cx="153888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请添加小标题</a:t>
                </a:r>
              </a:p>
            </p:txBody>
          </p:sp>
        </p:grpSp>
      </p:grpSp>
      <p:pic>
        <p:nvPicPr>
          <p:cNvPr id="27" name="赵寅PPT原创">
            <a:extLst>
              <a:ext uri="{FF2B5EF4-FFF2-40B4-BE49-F238E27FC236}">
                <a16:creationId xmlns:a16="http://schemas.microsoft.com/office/drawing/2014/main" id="{D8F19AF7-67D1-A297-8EDB-8BEB8341E13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7" b="14317"/>
          <a:stretch>
            <a:fillRect/>
          </a:stretch>
        </p:blipFill>
        <p:spPr>
          <a:xfrm>
            <a:off x="7076977" y="1628800"/>
            <a:ext cx="4224879" cy="2009582"/>
          </a:xfrm>
          <a:prstGeom prst="rect">
            <a:avLst/>
          </a:prstGeom>
          <a:effectLst/>
        </p:spPr>
      </p:pic>
      <p:sp>
        <p:nvSpPr>
          <p:cNvPr id="8" name="赵寅PPT原创"/>
          <p:cNvSpPr/>
          <p:nvPr>
            <p:custDataLst>
              <p:tags r:id="rId2"/>
            </p:custDataLst>
          </p:nvPr>
        </p:nvSpPr>
        <p:spPr>
          <a:xfrm>
            <a:off x="2367172" y="4049838"/>
            <a:ext cx="476400" cy="4624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400">
              <a:solidFill>
                <a:srgbClr val="0B6172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9" name="赵寅PPT原创"/>
          <p:cNvSpPr txBox="1"/>
          <p:nvPr>
            <p:custDataLst>
              <p:tags r:id="rId3"/>
            </p:custDataLst>
          </p:nvPr>
        </p:nvSpPr>
        <p:spPr>
          <a:xfrm>
            <a:off x="2210372" y="4188238"/>
            <a:ext cx="790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01</a:t>
            </a:r>
            <a:endParaRPr kern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cxnSp>
        <p:nvCxnSpPr>
          <p:cNvPr id="10" name="赵寅PPT原创"/>
          <p:cNvCxnSpPr/>
          <p:nvPr>
            <p:custDataLst>
              <p:tags r:id="rId4"/>
            </p:custDataLst>
          </p:nvPr>
        </p:nvCxnSpPr>
        <p:spPr>
          <a:xfrm>
            <a:off x="1460272" y="4518138"/>
            <a:ext cx="23188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" name="赵寅PPT原创"/>
          <p:cNvGrpSpPr/>
          <p:nvPr>
            <p:custDataLst>
              <p:tags r:id="rId5"/>
            </p:custDataLst>
          </p:nvPr>
        </p:nvGrpSpPr>
        <p:grpSpPr>
          <a:xfrm>
            <a:off x="1212056" y="4669742"/>
            <a:ext cx="2850192" cy="1122682"/>
            <a:chOff x="8663417" y="2129520"/>
            <a:chExt cx="2850192" cy="1122682"/>
          </a:xfrm>
        </p:grpSpPr>
        <p:sp>
          <p:nvSpPr>
            <p:cNvPr id="12" name="赵寅PPT原创"/>
            <p:cNvSpPr/>
            <p:nvPr/>
          </p:nvSpPr>
          <p:spPr>
            <a:xfrm>
              <a:off x="9319071" y="2129520"/>
              <a:ext cx="1538883" cy="307777"/>
            </a:xfrm>
            <a:prstGeom prst="rect">
              <a:avLst/>
            </a:prstGeom>
            <a:effectLst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000" dirty="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13" name="赵寅PPT原创"/>
            <p:cNvSpPr/>
            <p:nvPr/>
          </p:nvSpPr>
          <p:spPr>
            <a:xfrm>
              <a:off x="8663417" y="2449931"/>
              <a:ext cx="2850192" cy="802271"/>
            </a:xfrm>
            <a:prstGeom prst="rect">
              <a:avLst/>
            </a:prstGeom>
            <a:effectLst/>
          </p:spPr>
          <p:txBody>
            <a:bodyPr wrap="square" lIns="0" tIns="0" rIns="0" bIns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sp>
        <p:nvSpPr>
          <p:cNvPr id="14" name="赵寅PPT原创"/>
          <p:cNvSpPr/>
          <p:nvPr>
            <p:custDataLst>
              <p:tags r:id="rId6"/>
            </p:custDataLst>
          </p:nvPr>
        </p:nvSpPr>
        <p:spPr>
          <a:xfrm>
            <a:off x="5857800" y="4049838"/>
            <a:ext cx="476400" cy="4624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400">
              <a:solidFill>
                <a:srgbClr val="0B6172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5" name="赵寅PPT原创"/>
          <p:cNvSpPr txBox="1"/>
          <p:nvPr>
            <p:custDataLst>
              <p:tags r:id="rId7"/>
            </p:custDataLst>
          </p:nvPr>
        </p:nvSpPr>
        <p:spPr>
          <a:xfrm>
            <a:off x="5701000" y="4188238"/>
            <a:ext cx="790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ker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02</a:t>
            </a:r>
            <a:endParaRPr kern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cxnSp>
        <p:nvCxnSpPr>
          <p:cNvPr id="16" name="赵寅PPT原创"/>
          <p:cNvCxnSpPr/>
          <p:nvPr>
            <p:custDataLst>
              <p:tags r:id="rId8"/>
            </p:custDataLst>
          </p:nvPr>
        </p:nvCxnSpPr>
        <p:spPr>
          <a:xfrm>
            <a:off x="4950900" y="4518138"/>
            <a:ext cx="23188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7" name="赵寅PPT原创"/>
          <p:cNvGrpSpPr/>
          <p:nvPr>
            <p:custDataLst>
              <p:tags r:id="rId9"/>
            </p:custDataLst>
          </p:nvPr>
        </p:nvGrpSpPr>
        <p:grpSpPr>
          <a:xfrm>
            <a:off x="4703379" y="4669742"/>
            <a:ext cx="2785242" cy="1122682"/>
            <a:chOff x="8695892" y="2129520"/>
            <a:chExt cx="2785242" cy="1122682"/>
          </a:xfrm>
        </p:grpSpPr>
        <p:sp>
          <p:nvSpPr>
            <p:cNvPr id="18" name="赵寅PPT原创"/>
            <p:cNvSpPr/>
            <p:nvPr/>
          </p:nvSpPr>
          <p:spPr>
            <a:xfrm>
              <a:off x="9319071" y="2129520"/>
              <a:ext cx="1538883" cy="307777"/>
            </a:xfrm>
            <a:prstGeom prst="rect">
              <a:avLst/>
            </a:prstGeom>
            <a:effectLst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000" dirty="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19" name="赵寅PPT原创"/>
            <p:cNvSpPr/>
            <p:nvPr/>
          </p:nvSpPr>
          <p:spPr>
            <a:xfrm>
              <a:off x="8695892" y="2449931"/>
              <a:ext cx="2785242" cy="802271"/>
            </a:xfrm>
            <a:prstGeom prst="rect">
              <a:avLst/>
            </a:prstGeom>
            <a:effectLst/>
          </p:spPr>
          <p:txBody>
            <a:bodyPr wrap="square" lIns="0" tIns="0" rIns="0" bIns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sp>
        <p:nvSpPr>
          <p:cNvPr id="20" name="赵寅PPT原创"/>
          <p:cNvSpPr/>
          <p:nvPr>
            <p:custDataLst>
              <p:tags r:id="rId10"/>
            </p:custDataLst>
          </p:nvPr>
        </p:nvSpPr>
        <p:spPr>
          <a:xfrm>
            <a:off x="9284868" y="4049838"/>
            <a:ext cx="476400" cy="4624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400">
              <a:solidFill>
                <a:srgbClr val="0B6172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21" name="赵寅PPT原创"/>
          <p:cNvSpPr txBox="1"/>
          <p:nvPr>
            <p:custDataLst>
              <p:tags r:id="rId11"/>
            </p:custDataLst>
          </p:nvPr>
        </p:nvSpPr>
        <p:spPr>
          <a:xfrm>
            <a:off x="9128068" y="4188238"/>
            <a:ext cx="7900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ker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03</a:t>
            </a:r>
            <a:endParaRPr kern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cxnSp>
        <p:nvCxnSpPr>
          <p:cNvPr id="22" name="赵寅PPT原创"/>
          <p:cNvCxnSpPr/>
          <p:nvPr>
            <p:custDataLst>
              <p:tags r:id="rId12"/>
            </p:custDataLst>
          </p:nvPr>
        </p:nvCxnSpPr>
        <p:spPr>
          <a:xfrm>
            <a:off x="8377968" y="4518138"/>
            <a:ext cx="23188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3" name="赵寅PPT原创"/>
          <p:cNvGrpSpPr/>
          <p:nvPr>
            <p:custDataLst>
              <p:tags r:id="rId13"/>
            </p:custDataLst>
          </p:nvPr>
        </p:nvGrpSpPr>
        <p:grpSpPr>
          <a:xfrm>
            <a:off x="8113987" y="4669742"/>
            <a:ext cx="2881722" cy="1122682"/>
            <a:chOff x="8647652" y="2129520"/>
            <a:chExt cx="2881722" cy="1122682"/>
          </a:xfrm>
        </p:grpSpPr>
        <p:sp>
          <p:nvSpPr>
            <p:cNvPr id="24" name="赵寅PPT原创"/>
            <p:cNvSpPr/>
            <p:nvPr/>
          </p:nvSpPr>
          <p:spPr>
            <a:xfrm>
              <a:off x="9319071" y="2129520"/>
              <a:ext cx="1538883" cy="307777"/>
            </a:xfrm>
            <a:prstGeom prst="rect">
              <a:avLst/>
            </a:prstGeom>
            <a:effectLst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000" dirty="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25" name="赵寅PPT原创"/>
            <p:cNvSpPr/>
            <p:nvPr/>
          </p:nvSpPr>
          <p:spPr>
            <a:xfrm>
              <a:off x="8647652" y="2449931"/>
              <a:ext cx="2881722" cy="802271"/>
            </a:xfrm>
            <a:prstGeom prst="rect">
              <a:avLst/>
            </a:prstGeom>
            <a:effectLst/>
          </p:spPr>
          <p:txBody>
            <a:bodyPr wrap="square" lIns="0" tIns="0" rIns="0" bIns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33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34" name="赵寅PPT原创"/>
            <p:cNvCxnSpPr>
              <a:stCxn id="39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PART.03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6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7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8" name="赵寅PPT原创"/>
            <p:cNvSpPr txBox="1"/>
            <p:nvPr>
              <p:custDataLst>
                <p:tags r:id="rId14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经验教训提升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9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4" grpId="0" animBg="1"/>
      <p:bldP spid="15" grpId="0"/>
      <p:bldP spid="20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赵寅PPT原创"/>
          <p:cNvSpPr/>
          <p:nvPr/>
        </p:nvSpPr>
        <p:spPr>
          <a:xfrm>
            <a:off x="919361" y="2016487"/>
            <a:ext cx="798795" cy="79879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/>
          <p:nvPr/>
        </p:nvSpPr>
        <p:spPr>
          <a:xfrm rot="16200000">
            <a:off x="3155726" y="840908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" name="赵寅PPT原创"/>
          <p:cNvSpPr/>
          <p:nvPr/>
        </p:nvSpPr>
        <p:spPr>
          <a:xfrm>
            <a:off x="919361" y="4038434"/>
            <a:ext cx="798795" cy="79879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7" name="赵寅PPT原创"/>
          <p:cNvSpPr/>
          <p:nvPr/>
        </p:nvSpPr>
        <p:spPr>
          <a:xfrm rot="16200000">
            <a:off x="3155726" y="2862855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8" name="赵寅PPT原创"/>
          <p:cNvSpPr txBox="1"/>
          <p:nvPr/>
        </p:nvSpPr>
        <p:spPr>
          <a:xfrm>
            <a:off x="2593734" y="2229171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sp>
        <p:nvSpPr>
          <p:cNvPr id="22" name="赵寅PPT原创"/>
          <p:cNvSpPr txBox="1"/>
          <p:nvPr/>
        </p:nvSpPr>
        <p:spPr>
          <a:xfrm>
            <a:off x="2243434" y="2815282"/>
            <a:ext cx="2744868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20" name="赵寅PPT原创"/>
          <p:cNvSpPr txBox="1"/>
          <p:nvPr/>
        </p:nvSpPr>
        <p:spPr>
          <a:xfrm>
            <a:off x="2593734" y="4243420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sp>
        <p:nvSpPr>
          <p:cNvPr id="25" name="赵寅PPT原创"/>
          <p:cNvSpPr txBox="1"/>
          <p:nvPr/>
        </p:nvSpPr>
        <p:spPr>
          <a:xfrm>
            <a:off x="2243434" y="4829531"/>
            <a:ext cx="2744868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cxnSp>
        <p:nvCxnSpPr>
          <p:cNvPr id="4" name="赵寅PPT原创"/>
          <p:cNvCxnSpPr/>
          <p:nvPr/>
        </p:nvCxnSpPr>
        <p:spPr>
          <a:xfrm>
            <a:off x="5461978" y="1908175"/>
            <a:ext cx="0" cy="396000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赵寅PPT原创">
            <a:extLst>
              <a:ext uri="{FF2B5EF4-FFF2-40B4-BE49-F238E27FC236}">
                <a16:creationId xmlns:a16="http://schemas.microsoft.com/office/drawing/2014/main" id="{AE0EB1EB-3863-C2F4-055E-350928C497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" r="5064"/>
          <a:stretch>
            <a:fillRect/>
          </a:stretch>
        </p:blipFill>
        <p:spPr>
          <a:xfrm>
            <a:off x="5943608" y="1883937"/>
            <a:ext cx="5403787" cy="4008475"/>
          </a:xfrm>
          <a:prstGeom prst="rect">
            <a:avLst/>
          </a:prstGeom>
          <a:effectLst/>
        </p:spPr>
      </p:pic>
      <p:grpSp>
        <p:nvGrpSpPr>
          <p:cNvPr id="16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19" name="赵寅PPT原创"/>
            <p:cNvCxnSpPr>
              <a:stCxn id="27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PART.03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3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4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6" name="赵寅PPT原创"/>
            <p:cNvSpPr txBox="1"/>
            <p:nvPr>
              <p:custDataLst>
                <p:tags r:id="rId1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经验教训提升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27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9" name="赵寅PPT原创">
            <a:extLst>
              <a:ext uri="{FF2B5EF4-FFF2-40B4-BE49-F238E27FC236}">
                <a16:creationId xmlns:a16="http://schemas.microsoft.com/office/drawing/2014/main" id="{1DAC9E5C-C00E-9962-0184-6B5AEE06F6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54932" y="4294252"/>
            <a:ext cx="271282" cy="258155"/>
          </a:xfrm>
          <a:prstGeom prst="rect">
            <a:avLst/>
          </a:prstGeom>
        </p:spPr>
      </p:pic>
      <p:pic>
        <p:nvPicPr>
          <p:cNvPr id="11" name="赵寅PPT原创">
            <a:extLst>
              <a:ext uri="{FF2B5EF4-FFF2-40B4-BE49-F238E27FC236}">
                <a16:creationId xmlns:a16="http://schemas.microsoft.com/office/drawing/2014/main" id="{A0902B1D-647F-4E22-219D-A65F76A607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58784" y="2218660"/>
            <a:ext cx="360544" cy="360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18" grpId="0"/>
      <p:bldP spid="22" grpId="0"/>
      <p:bldP spid="20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赵寅PPT原创"/>
          <p:cNvSpPr/>
          <p:nvPr/>
        </p:nvSpPr>
        <p:spPr>
          <a:xfrm>
            <a:off x="4034663" y="1808231"/>
            <a:ext cx="4135438" cy="4152900"/>
          </a:xfrm>
          <a:custGeom>
            <a:avLst/>
            <a:gdLst>
              <a:gd name="connsiteX0" fmla="*/ 3089036 w 4134954"/>
              <a:gd name="connsiteY0" fmla="*/ 19 h 4152849"/>
              <a:gd name="connsiteX1" fmla="*/ 3615265 w 4134954"/>
              <a:gd name="connsiteY1" fmla="*/ 318497 h 4152849"/>
              <a:gd name="connsiteX2" fmla="*/ 3367532 w 4134954"/>
              <a:gd name="connsiteY2" fmla="*/ 1131705 h 4152849"/>
              <a:gd name="connsiteX3" fmla="*/ 2936624 w 4134954"/>
              <a:gd name="connsiteY3" fmla="*/ 1183097 h 4152849"/>
              <a:gd name="connsiteX4" fmla="*/ 2121962 w 4134954"/>
              <a:gd name="connsiteY4" fmla="*/ 1375343 h 4152849"/>
              <a:gd name="connsiteX5" fmla="*/ 1711534 w 4134954"/>
              <a:gd name="connsiteY5" fmla="*/ 1673204 h 4152849"/>
              <a:gd name="connsiteX6" fmla="*/ 1673139 w 4134954"/>
              <a:gd name="connsiteY6" fmla="*/ 1714588 h 4152849"/>
              <a:gd name="connsiteX7" fmla="*/ 1723384 w 4134954"/>
              <a:gd name="connsiteY7" fmla="*/ 1734930 h 4152849"/>
              <a:gd name="connsiteX8" fmla="*/ 2269957 w 4134954"/>
              <a:gd name="connsiteY8" fmla="*/ 1825448 h 4152849"/>
              <a:gd name="connsiteX9" fmla="*/ 3086034 w 4134954"/>
              <a:gd name="connsiteY9" fmla="*/ 1618355 h 4152849"/>
              <a:gd name="connsiteX10" fmla="*/ 3203403 w 4134954"/>
              <a:gd name="connsiteY10" fmla="*/ 1516313 h 4152849"/>
              <a:gd name="connsiteX11" fmla="*/ 3207674 w 4134954"/>
              <a:gd name="connsiteY11" fmla="*/ 1511619 h 4152849"/>
              <a:gd name="connsiteX12" fmla="*/ 3211231 w 4134954"/>
              <a:gd name="connsiteY12" fmla="*/ 1511660 h 4152849"/>
              <a:gd name="connsiteX13" fmla="*/ 3540812 w 4134954"/>
              <a:gd name="connsiteY13" fmla="*/ 1417449 h 4152849"/>
              <a:gd name="connsiteX14" fmla="*/ 4134913 w 4134954"/>
              <a:gd name="connsiteY14" fmla="*/ 2025498 h 4152849"/>
              <a:gd name="connsiteX15" fmla="*/ 3526862 w 4134954"/>
              <a:gd name="connsiteY15" fmla="*/ 2619598 h 4152849"/>
              <a:gd name="connsiteX16" fmla="*/ 3124277 w 4134954"/>
              <a:gd name="connsiteY16" fmla="*/ 2457589 h 4152849"/>
              <a:gd name="connsiteX17" fmla="*/ 2317463 w 4134954"/>
              <a:gd name="connsiteY17" fmla="*/ 2234686 h 4152849"/>
              <a:gd name="connsiteX18" fmla="*/ 1707569 w 4134954"/>
              <a:gd name="connsiteY18" fmla="*/ 2334249 h 4152849"/>
              <a:gd name="connsiteX19" fmla="*/ 1682125 w 4134954"/>
              <a:gd name="connsiteY19" fmla="*/ 2345343 h 4152849"/>
              <a:gd name="connsiteX20" fmla="*/ 1710521 w 4134954"/>
              <a:gd name="connsiteY20" fmla="*/ 2382713 h 4152849"/>
              <a:gd name="connsiteX21" fmla="*/ 2134084 w 4134954"/>
              <a:gd name="connsiteY21" fmla="*/ 2739826 h 4152849"/>
              <a:gd name="connsiteX22" fmla="*/ 2941390 w 4134954"/>
              <a:gd name="connsiteY22" fmla="*/ 2978840 h 4152849"/>
              <a:gd name="connsiteX23" fmla="*/ 3094422 w 4134954"/>
              <a:gd name="connsiteY23" fmla="*/ 2951105 h 4152849"/>
              <a:gd name="connsiteX24" fmla="*/ 3100492 w 4134954"/>
              <a:gd name="connsiteY24" fmla="*/ 2949252 h 4152849"/>
              <a:gd name="connsiteX25" fmla="*/ 3103528 w 4134954"/>
              <a:gd name="connsiteY25" fmla="*/ 2951105 h 4152849"/>
              <a:gd name="connsiteX26" fmla="*/ 3434970 w 4134954"/>
              <a:gd name="connsiteY26" fmla="*/ 3038544 h 4152849"/>
              <a:gd name="connsiteX27" fmla="*/ 3634923 w 4134954"/>
              <a:gd name="connsiteY27" fmla="*/ 3864800 h 4152849"/>
              <a:gd name="connsiteX28" fmla="*/ 2808666 w 4134954"/>
              <a:gd name="connsiteY28" fmla="*/ 4064751 h 4152849"/>
              <a:gd name="connsiteX29" fmla="*/ 2545403 w 4134954"/>
              <a:gd name="connsiteY29" fmla="*/ 3719766 h 4152849"/>
              <a:gd name="connsiteX30" fmla="*/ 1965793 w 4134954"/>
              <a:gd name="connsiteY30" fmla="*/ 3115873 h 4152849"/>
              <a:gd name="connsiteX31" fmla="*/ 1187140 w 4134954"/>
              <a:gd name="connsiteY31" fmla="*/ 2874272 h 4152849"/>
              <a:gd name="connsiteX32" fmla="*/ 1102375 w 4134954"/>
              <a:gd name="connsiteY32" fmla="*/ 2882353 h 4152849"/>
              <a:gd name="connsiteX33" fmla="*/ 1096470 w 4134954"/>
              <a:gd name="connsiteY33" fmla="*/ 2886778 h 4152849"/>
              <a:gd name="connsiteX34" fmla="*/ 994951 w 4134954"/>
              <a:gd name="connsiteY34" fmla="*/ 2942378 h 4152849"/>
              <a:gd name="connsiteX35" fmla="*/ 977538 w 4134954"/>
              <a:gd name="connsiteY35" fmla="*/ 2952616 h 4152849"/>
              <a:gd name="connsiteX36" fmla="*/ 46328 w 4134954"/>
              <a:gd name="connsiteY36" fmla="*/ 2911558 h 4152849"/>
              <a:gd name="connsiteX37" fmla="*/ 1 w 4134954"/>
              <a:gd name="connsiteY37" fmla="*/ 2878176 h 4152849"/>
              <a:gd name="connsiteX38" fmla="*/ 0 w 4134954"/>
              <a:gd name="connsiteY38" fmla="*/ 1926001 h 4152849"/>
              <a:gd name="connsiteX39" fmla="*/ 1 w 4134954"/>
              <a:gd name="connsiteY39" fmla="*/ 1926000 h 4152849"/>
              <a:gd name="connsiteX40" fmla="*/ 1 w 4134954"/>
              <a:gd name="connsiteY40" fmla="*/ 1257695 h 4152849"/>
              <a:gd name="connsiteX41" fmla="*/ 61658 w 4134954"/>
              <a:gd name="connsiteY41" fmla="*/ 1219491 h 4152849"/>
              <a:gd name="connsiteX42" fmla="*/ 503519 w 4134954"/>
              <a:gd name="connsiteY42" fmla="*/ 1105956 h 4152849"/>
              <a:gd name="connsiteX43" fmla="*/ 569031 w 4134954"/>
              <a:gd name="connsiteY43" fmla="*/ 1109032 h 4152849"/>
              <a:gd name="connsiteX44" fmla="*/ 585555 w 4134954"/>
              <a:gd name="connsiteY44" fmla="*/ 1107907 h 4152849"/>
              <a:gd name="connsiteX45" fmla="*/ 1027609 w 4134954"/>
              <a:gd name="connsiteY45" fmla="*/ 1220683 h 4152849"/>
              <a:gd name="connsiteX46" fmla="*/ 1039650 w 4134954"/>
              <a:gd name="connsiteY46" fmla="*/ 1228036 h 4152849"/>
              <a:gd name="connsiteX47" fmla="*/ 1128582 w 4134954"/>
              <a:gd name="connsiteY47" fmla="*/ 1237940 h 4152849"/>
              <a:gd name="connsiteX48" fmla="*/ 1883635 w 4134954"/>
              <a:gd name="connsiteY48" fmla="*/ 1039286 h 4152849"/>
              <a:gd name="connsiteX49" fmla="*/ 2499782 w 4134954"/>
              <a:gd name="connsiteY49" fmla="*/ 465499 h 4152849"/>
              <a:gd name="connsiteX50" fmla="*/ 2553672 w 4134954"/>
              <a:gd name="connsiteY50" fmla="*/ 319609 h 4152849"/>
              <a:gd name="connsiteX51" fmla="*/ 2555163 w 4134954"/>
              <a:gd name="connsiteY51" fmla="*/ 313440 h 4152849"/>
              <a:gd name="connsiteX52" fmla="*/ 2558302 w 4134954"/>
              <a:gd name="connsiteY52" fmla="*/ 311766 h 4152849"/>
              <a:gd name="connsiteX53" fmla="*/ 2802058 w 4134954"/>
              <a:gd name="connsiteY53" fmla="*/ 70763 h 4152849"/>
              <a:gd name="connsiteX54" fmla="*/ 3089036 w 4134954"/>
              <a:gd name="connsiteY54" fmla="*/ 19 h 415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34954" h="4152849">
                <a:moveTo>
                  <a:pt x="3089036" y="19"/>
                </a:moveTo>
                <a:cubicBezTo>
                  <a:pt x="3302275" y="1712"/>
                  <a:pt x="3507912" y="117078"/>
                  <a:pt x="3615265" y="318497"/>
                </a:cubicBezTo>
                <a:cubicBezTo>
                  <a:pt x="3771417" y="611467"/>
                  <a:pt x="3660503" y="975553"/>
                  <a:pt x="3367532" y="1131705"/>
                </a:cubicBezTo>
                <a:cubicBezTo>
                  <a:pt x="3229889" y="1205067"/>
                  <a:pt x="3076552" y="1219481"/>
                  <a:pt x="2936624" y="1183097"/>
                </a:cubicBezTo>
                <a:cubicBezTo>
                  <a:pt x="2713131" y="1154646"/>
                  <a:pt x="2414345" y="1219506"/>
                  <a:pt x="2121962" y="1375343"/>
                </a:cubicBezTo>
                <a:cubicBezTo>
                  <a:pt x="1960645" y="1461323"/>
                  <a:pt x="1821233" y="1564362"/>
                  <a:pt x="1711534" y="1673204"/>
                </a:cubicBezTo>
                <a:lnTo>
                  <a:pt x="1673139" y="1714588"/>
                </a:lnTo>
                <a:lnTo>
                  <a:pt x="1723384" y="1734930"/>
                </a:lnTo>
                <a:cubicBezTo>
                  <a:pt x="1880619" y="1790042"/>
                  <a:pt x="2068224" y="1823107"/>
                  <a:pt x="2269957" y="1825448"/>
                </a:cubicBezTo>
                <a:cubicBezTo>
                  <a:pt x="2603814" y="1829322"/>
                  <a:pt x="2900939" y="1748173"/>
                  <a:pt x="3086034" y="1618355"/>
                </a:cubicBezTo>
                <a:cubicBezTo>
                  <a:pt x="3120263" y="1579223"/>
                  <a:pt x="3159863" y="1545006"/>
                  <a:pt x="3203403" y="1516313"/>
                </a:cubicBezTo>
                <a:lnTo>
                  <a:pt x="3207674" y="1511619"/>
                </a:lnTo>
                <a:lnTo>
                  <a:pt x="3211231" y="1511660"/>
                </a:lnTo>
                <a:cubicBezTo>
                  <a:pt x="3306202" y="1450657"/>
                  <a:pt x="3419519" y="1416041"/>
                  <a:pt x="3540812" y="1417449"/>
                </a:cubicBezTo>
                <a:cubicBezTo>
                  <a:pt x="3872776" y="1421301"/>
                  <a:pt x="4138765" y="1693533"/>
                  <a:pt x="4134913" y="2025498"/>
                </a:cubicBezTo>
                <a:cubicBezTo>
                  <a:pt x="4131061" y="2357462"/>
                  <a:pt x="3858827" y="2623450"/>
                  <a:pt x="3526862" y="2619598"/>
                </a:cubicBezTo>
                <a:cubicBezTo>
                  <a:pt x="3370902" y="2617788"/>
                  <a:pt x="3229503" y="2556741"/>
                  <a:pt x="3124277" y="2457589"/>
                </a:cubicBezTo>
                <a:cubicBezTo>
                  <a:pt x="2941955" y="2325237"/>
                  <a:pt x="2648762" y="2238531"/>
                  <a:pt x="2317463" y="2234686"/>
                </a:cubicBezTo>
                <a:cubicBezTo>
                  <a:pt x="2088980" y="2232035"/>
                  <a:pt x="1877701" y="2269206"/>
                  <a:pt x="1707569" y="2334249"/>
                </a:cubicBezTo>
                <a:lnTo>
                  <a:pt x="1682125" y="2345343"/>
                </a:lnTo>
                <a:lnTo>
                  <a:pt x="1710521" y="2382713"/>
                </a:lnTo>
                <a:cubicBezTo>
                  <a:pt x="1817513" y="2510436"/>
                  <a:pt x="1961876" y="2634726"/>
                  <a:pt x="2134084" y="2739826"/>
                </a:cubicBezTo>
                <a:cubicBezTo>
                  <a:pt x="2419079" y="2913761"/>
                  <a:pt x="2715948" y="2995842"/>
                  <a:pt x="2941390" y="2978840"/>
                </a:cubicBezTo>
                <a:cubicBezTo>
                  <a:pt x="2990809" y="2962696"/>
                  <a:pt x="3042333" y="2953519"/>
                  <a:pt x="3094422" y="2951105"/>
                </a:cubicBezTo>
                <a:lnTo>
                  <a:pt x="3100492" y="2949252"/>
                </a:lnTo>
                <a:lnTo>
                  <a:pt x="3103528" y="2951105"/>
                </a:lnTo>
                <a:cubicBezTo>
                  <a:pt x="3216336" y="2947200"/>
                  <a:pt x="3331429" y="2975352"/>
                  <a:pt x="3434970" y="3038544"/>
                </a:cubicBezTo>
                <a:cubicBezTo>
                  <a:pt x="3718349" y="3211493"/>
                  <a:pt x="3807872" y="3581420"/>
                  <a:pt x="3634923" y="3864800"/>
                </a:cubicBezTo>
                <a:cubicBezTo>
                  <a:pt x="3461973" y="4148179"/>
                  <a:pt x="3092046" y="4237700"/>
                  <a:pt x="2808666" y="4064751"/>
                </a:cubicBezTo>
                <a:cubicBezTo>
                  <a:pt x="2675531" y="3983497"/>
                  <a:pt x="2585185" y="3858766"/>
                  <a:pt x="2545403" y="3719766"/>
                </a:cubicBezTo>
                <a:cubicBezTo>
                  <a:pt x="2456318" y="3512832"/>
                  <a:pt x="2248604" y="3288475"/>
                  <a:pt x="1965793" y="3115873"/>
                </a:cubicBezTo>
                <a:cubicBezTo>
                  <a:pt x="1692733" y="2949223"/>
                  <a:pt x="1408771" y="2866892"/>
                  <a:pt x="1187140" y="2874272"/>
                </a:cubicBezTo>
                <a:lnTo>
                  <a:pt x="1102375" y="2882353"/>
                </a:lnTo>
                <a:lnTo>
                  <a:pt x="1096470" y="2886778"/>
                </a:lnTo>
                <a:lnTo>
                  <a:pt x="994951" y="2942378"/>
                </a:lnTo>
                <a:lnTo>
                  <a:pt x="977538" y="2952616"/>
                </a:lnTo>
                <a:cubicBezTo>
                  <a:pt x="690820" y="3094618"/>
                  <a:pt x="339714" y="3090613"/>
                  <a:pt x="46328" y="2911558"/>
                </a:cubicBezTo>
                <a:lnTo>
                  <a:pt x="1" y="2878176"/>
                </a:lnTo>
                <a:lnTo>
                  <a:pt x="0" y="1926001"/>
                </a:lnTo>
                <a:lnTo>
                  <a:pt x="1" y="1926000"/>
                </a:lnTo>
                <a:lnTo>
                  <a:pt x="1" y="1257695"/>
                </a:lnTo>
                <a:cubicBezTo>
                  <a:pt x="19193" y="1243150"/>
                  <a:pt x="40119" y="1230971"/>
                  <a:pt x="61658" y="1219491"/>
                </a:cubicBezTo>
                <a:cubicBezTo>
                  <a:pt x="202725" y="1144303"/>
                  <a:pt x="354052" y="1107642"/>
                  <a:pt x="503519" y="1105956"/>
                </a:cubicBezTo>
                <a:lnTo>
                  <a:pt x="569031" y="1109032"/>
                </a:lnTo>
                <a:lnTo>
                  <a:pt x="585555" y="1107907"/>
                </a:lnTo>
                <a:cubicBezTo>
                  <a:pt x="745397" y="1109762"/>
                  <a:pt x="895722" y="1150334"/>
                  <a:pt x="1027609" y="1220683"/>
                </a:cubicBezTo>
                <a:lnTo>
                  <a:pt x="1039650" y="1228036"/>
                </a:lnTo>
                <a:lnTo>
                  <a:pt x="1128582" y="1237940"/>
                </a:lnTo>
                <a:cubicBezTo>
                  <a:pt x="1344181" y="1248064"/>
                  <a:pt x="1616580" y="1181625"/>
                  <a:pt x="1883635" y="1039286"/>
                </a:cubicBezTo>
                <a:cubicBezTo>
                  <a:pt x="2178277" y="882244"/>
                  <a:pt x="2399846" y="668293"/>
                  <a:pt x="2499782" y="465499"/>
                </a:cubicBezTo>
                <a:cubicBezTo>
                  <a:pt x="2510996" y="414732"/>
                  <a:pt x="2529280" y="365696"/>
                  <a:pt x="2553672" y="319609"/>
                </a:cubicBezTo>
                <a:lnTo>
                  <a:pt x="2555163" y="313440"/>
                </a:lnTo>
                <a:lnTo>
                  <a:pt x="2558302" y="311766"/>
                </a:lnTo>
                <a:cubicBezTo>
                  <a:pt x="2612273" y="212630"/>
                  <a:pt x="2695012" y="127817"/>
                  <a:pt x="2802058" y="70763"/>
                </a:cubicBezTo>
                <a:cubicBezTo>
                  <a:pt x="2893611" y="21965"/>
                  <a:pt x="2992110" y="-751"/>
                  <a:pt x="3089036" y="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7" name="赵寅PPT原创"/>
          <p:cNvSpPr/>
          <p:nvPr/>
        </p:nvSpPr>
        <p:spPr>
          <a:xfrm flipH="1">
            <a:off x="6636576" y="1913007"/>
            <a:ext cx="987425" cy="98742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8100000" scaled="1"/>
            <a:tileRect/>
          </a:gradFill>
          <a:ln w="19050" cap="flat" cmpd="sng" algn="ctr">
            <a:noFill/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600" kern="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赵寅PPT原创"/>
          <p:cNvSpPr/>
          <p:nvPr/>
        </p:nvSpPr>
        <p:spPr>
          <a:xfrm flipH="1">
            <a:off x="6654039" y="4860994"/>
            <a:ext cx="987425" cy="98742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8100000" scaled="1"/>
            <a:tileRect/>
          </a:gradFill>
          <a:ln w="19050" cap="flat" cmpd="sng" algn="ctr">
            <a:noFill/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600" kern="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赵寅PPT原创"/>
          <p:cNvSpPr/>
          <p:nvPr/>
        </p:nvSpPr>
        <p:spPr>
          <a:xfrm flipH="1">
            <a:off x="7077901" y="3330644"/>
            <a:ext cx="987425" cy="987425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8100000" scaled="1"/>
            <a:tileRect/>
          </a:gradFill>
          <a:ln w="19050" cap="flat" cmpd="sng" algn="ctr">
            <a:noFill/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600" kern="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0" name="赵寅PPT原创"/>
          <p:cNvGrpSpPr/>
          <p:nvPr/>
        </p:nvGrpSpPr>
        <p:grpSpPr>
          <a:xfrm>
            <a:off x="8357426" y="3262972"/>
            <a:ext cx="2952751" cy="1122769"/>
            <a:chOff x="9226029" y="7334118"/>
            <a:chExt cx="2952751" cy="1122769"/>
          </a:xfrm>
        </p:grpSpPr>
        <p:sp>
          <p:nvSpPr>
            <p:cNvPr id="12" name="赵寅PPT原创"/>
            <p:cNvSpPr txBox="1"/>
            <p:nvPr/>
          </p:nvSpPr>
          <p:spPr>
            <a:xfrm>
              <a:off x="9226029" y="7654616"/>
              <a:ext cx="2952751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3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4" name="赵寅PPT原创"/>
          <p:cNvGrpSpPr/>
          <p:nvPr/>
        </p:nvGrpSpPr>
        <p:grpSpPr>
          <a:xfrm>
            <a:off x="7920862" y="1845335"/>
            <a:ext cx="2952751" cy="1122769"/>
            <a:chOff x="9226029" y="7334118"/>
            <a:chExt cx="2952751" cy="1122769"/>
          </a:xfrm>
        </p:grpSpPr>
        <p:sp>
          <p:nvSpPr>
            <p:cNvPr id="15" name="赵寅PPT原创"/>
            <p:cNvSpPr txBox="1"/>
            <p:nvPr/>
          </p:nvSpPr>
          <p:spPr>
            <a:xfrm>
              <a:off x="9226029" y="7654616"/>
              <a:ext cx="2952751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6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7" name="赵寅PPT原创"/>
          <p:cNvGrpSpPr/>
          <p:nvPr/>
        </p:nvGrpSpPr>
        <p:grpSpPr>
          <a:xfrm>
            <a:off x="7938326" y="4793322"/>
            <a:ext cx="2952751" cy="1122769"/>
            <a:chOff x="9226029" y="7334118"/>
            <a:chExt cx="2952751" cy="1122769"/>
          </a:xfrm>
        </p:grpSpPr>
        <p:sp>
          <p:nvSpPr>
            <p:cNvPr id="18" name="赵寅PPT原创"/>
            <p:cNvSpPr txBox="1"/>
            <p:nvPr/>
          </p:nvSpPr>
          <p:spPr>
            <a:xfrm>
              <a:off x="9226029" y="7654616"/>
              <a:ext cx="2952751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9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sp>
        <p:nvSpPr>
          <p:cNvPr id="20" name="赵寅PPT原创"/>
          <p:cNvSpPr/>
          <p:nvPr/>
        </p:nvSpPr>
        <p:spPr>
          <a:xfrm flipH="1">
            <a:off x="6636576" y="2017206"/>
            <a:ext cx="987425" cy="779026"/>
          </a:xfrm>
          <a:prstGeom prst="ellipse">
            <a:avLst/>
          </a:prstGeom>
          <a:noFill/>
          <a:ln w="19050" cap="flat" cmpd="sng" algn="ctr">
            <a:noFill/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8100000" scaled="1"/>
                  <a:tileRect/>
                </a:gradFill>
              </a14:hiddenFill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en-US" altLang="zh-CN" sz="3600" kern="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01</a:t>
            </a:r>
            <a:endParaRPr lang="zh-CN" altLang="en-US" sz="3600" kern="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1" name="赵寅PPT原创"/>
          <p:cNvSpPr/>
          <p:nvPr/>
        </p:nvSpPr>
        <p:spPr>
          <a:xfrm flipH="1">
            <a:off x="6654039" y="4965193"/>
            <a:ext cx="987425" cy="779026"/>
          </a:xfrm>
          <a:prstGeom prst="ellipse">
            <a:avLst/>
          </a:prstGeom>
          <a:noFill/>
          <a:ln w="19050" cap="flat" cmpd="sng" algn="ctr">
            <a:noFill/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8100000" scaled="1"/>
                  <a:tileRect/>
                </a:gradFill>
              </a14:hiddenFill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en-US" altLang="zh-CN" sz="3600" kern="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03</a:t>
            </a:r>
            <a:endParaRPr lang="zh-CN" altLang="en-US" sz="3600" kern="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2" name="赵寅PPT原创"/>
          <p:cNvSpPr/>
          <p:nvPr/>
        </p:nvSpPr>
        <p:spPr>
          <a:xfrm flipH="1">
            <a:off x="7077901" y="3434843"/>
            <a:ext cx="987425" cy="779026"/>
          </a:xfrm>
          <a:prstGeom prst="ellipse">
            <a:avLst/>
          </a:prstGeom>
          <a:noFill/>
          <a:ln w="19050" cap="flat" cmpd="sng" algn="ctr">
            <a:noFill/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8100000" scaled="1"/>
                  <a:tileRect/>
                </a:gradFill>
              </a14:hiddenFill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en-US" altLang="zh-CN" sz="3600" kern="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02</a:t>
            </a:r>
            <a:endParaRPr lang="zh-CN" altLang="en-US" sz="3600" kern="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赵寅PPT原创"/>
          <p:cNvSpPr/>
          <p:nvPr>
            <p:custDataLst>
              <p:tags r:id="rId1"/>
            </p:custDataLst>
          </p:nvPr>
        </p:nvSpPr>
        <p:spPr>
          <a:xfrm>
            <a:off x="3473005" y="2032703"/>
            <a:ext cx="2474595" cy="3703955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9050" cap="flat" cmpd="sng" algn="ctr">
            <a:noFill/>
            <a:prstDash val="solid"/>
            <a:miter lim="800000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/>
          <p:nvPr>
            <p:custDataLst>
              <p:tags r:id="rId2"/>
            </p:custDataLst>
          </p:nvPr>
        </p:nvSpPr>
        <p:spPr>
          <a:xfrm>
            <a:off x="3723044" y="2863114"/>
            <a:ext cx="1630045" cy="4924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defRPr sz="9600" b="1">
                <a:solidFill>
                  <a:srgbClr val="FFFFFF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20</a:t>
            </a:r>
            <a:r>
              <a:rPr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%</a:t>
            </a:r>
          </a:p>
        </p:txBody>
      </p:sp>
      <p:sp>
        <p:nvSpPr>
          <p:cNvPr id="4" name="赵寅PPT原创"/>
          <p:cNvSpPr/>
          <p:nvPr>
            <p:custDataLst>
              <p:tags r:id="rId3"/>
            </p:custDataLst>
          </p:nvPr>
        </p:nvSpPr>
        <p:spPr>
          <a:xfrm>
            <a:off x="3691294" y="3820968"/>
            <a:ext cx="2089033" cy="10792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5" name="赵寅PPT原创"/>
          <p:cNvSpPr/>
          <p:nvPr>
            <p:custDataLst>
              <p:tags r:id="rId4"/>
            </p:custDataLst>
          </p:nvPr>
        </p:nvSpPr>
        <p:spPr>
          <a:xfrm>
            <a:off x="3701455" y="3397436"/>
            <a:ext cx="1989663" cy="24929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defRPr sz="7200" spc="-144"/>
            </a:lvl1pPr>
          </a:lstStyle>
          <a:p>
            <a:r>
              <a:rPr lang="zh-CN" altLang="en-US" sz="1800" spc="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pic>
        <p:nvPicPr>
          <p:cNvPr id="24" name="赵寅PPT原创">
            <a:extLst>
              <a:ext uri="{FF2B5EF4-FFF2-40B4-BE49-F238E27FC236}">
                <a16:creationId xmlns:a16="http://schemas.microsoft.com/office/drawing/2014/main" id="{FDB5215B-1FBE-B45C-7C39-A5959481393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r="27730"/>
          <a:stretch>
            <a:fillRect/>
          </a:stretch>
        </p:blipFill>
        <p:spPr>
          <a:xfrm>
            <a:off x="881823" y="2032703"/>
            <a:ext cx="2474605" cy="3703955"/>
          </a:xfrm>
          <a:prstGeom prst="rect">
            <a:avLst/>
          </a:prstGeom>
          <a:ln w="2540" cap="flat" cmpd="sng" algn="ctr">
            <a:solidFill>
              <a:srgbClr val="FAEEDA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grpSp>
        <p:nvGrpSpPr>
          <p:cNvPr id="30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31" name="赵寅PPT原创"/>
            <p:cNvCxnSpPr>
              <a:stCxn id="36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PART.03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4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5" name="赵寅PPT原创"/>
            <p:cNvSpPr txBox="1"/>
            <p:nvPr>
              <p:custDataLst>
                <p:tags r:id="rId5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经验教训提升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6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0" grpId="0"/>
      <p:bldP spid="21" grpId="0"/>
      <p:bldP spid="22" grpId="0"/>
      <p:bldP spid="2" grpId="0" animBg="1"/>
      <p:bldP spid="3" grpId="0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赵寅PPT原创"/>
          <p:cNvSpPr/>
          <p:nvPr/>
        </p:nvSpPr>
        <p:spPr>
          <a:xfrm>
            <a:off x="910968" y="1749812"/>
            <a:ext cx="2952000" cy="4196315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905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grpSp>
        <p:nvGrpSpPr>
          <p:cNvPr id="3" name="赵寅PPT原创"/>
          <p:cNvGrpSpPr/>
          <p:nvPr/>
        </p:nvGrpSpPr>
        <p:grpSpPr>
          <a:xfrm>
            <a:off x="1279134" y="4105548"/>
            <a:ext cx="2215668" cy="1399768"/>
            <a:chOff x="6246354" y="7334118"/>
            <a:chExt cx="2215668" cy="1399768"/>
          </a:xfrm>
        </p:grpSpPr>
        <p:sp>
          <p:nvSpPr>
            <p:cNvPr id="4" name="赵寅PPT原创"/>
            <p:cNvSpPr txBox="1"/>
            <p:nvPr/>
          </p:nvSpPr>
          <p:spPr>
            <a:xfrm>
              <a:off x="6246354" y="7654616"/>
              <a:ext cx="2215668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5" name="赵寅PPT原创"/>
            <p:cNvSpPr txBox="1"/>
            <p:nvPr/>
          </p:nvSpPr>
          <p:spPr>
            <a:xfrm>
              <a:off x="6584747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pic>
        <p:nvPicPr>
          <p:cNvPr id="32" name="赵寅PPT原创">
            <a:extLst>
              <a:ext uri="{FF2B5EF4-FFF2-40B4-BE49-F238E27FC236}">
                <a16:creationId xmlns:a16="http://schemas.microsoft.com/office/drawing/2014/main" id="{76A97113-9913-C07F-9AB2-B3971E1171A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7" r="12527"/>
          <a:stretch>
            <a:fillRect/>
          </a:stretch>
        </p:blipFill>
        <p:spPr>
          <a:xfrm>
            <a:off x="1552629" y="2082965"/>
            <a:ext cx="1668677" cy="1668678"/>
          </a:xfrm>
          <a:prstGeom prst="rect">
            <a:avLst/>
          </a:prstGeom>
          <a:effectLst/>
        </p:spPr>
      </p:pic>
      <p:grpSp>
        <p:nvGrpSpPr>
          <p:cNvPr id="7" name="赵寅PPT原创"/>
          <p:cNvGrpSpPr/>
          <p:nvPr/>
        </p:nvGrpSpPr>
        <p:grpSpPr>
          <a:xfrm>
            <a:off x="4699212" y="2546005"/>
            <a:ext cx="2943693" cy="1122769"/>
            <a:chOff x="9226029" y="7334118"/>
            <a:chExt cx="2943693" cy="1122769"/>
          </a:xfrm>
        </p:grpSpPr>
        <p:sp>
          <p:nvSpPr>
            <p:cNvPr id="8" name="赵寅PPT原创"/>
            <p:cNvSpPr txBox="1"/>
            <p:nvPr/>
          </p:nvSpPr>
          <p:spPr>
            <a:xfrm>
              <a:off x="9226029" y="7654616"/>
              <a:ext cx="2943693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9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0" name="赵寅PPT原创"/>
          <p:cNvGrpSpPr/>
          <p:nvPr/>
        </p:nvGrpSpPr>
        <p:grpSpPr>
          <a:xfrm>
            <a:off x="8337339" y="4685320"/>
            <a:ext cx="2943693" cy="1122769"/>
            <a:chOff x="9226029" y="7334118"/>
            <a:chExt cx="2943693" cy="1122769"/>
          </a:xfrm>
        </p:grpSpPr>
        <p:sp>
          <p:nvSpPr>
            <p:cNvPr id="11" name="赵寅PPT原创"/>
            <p:cNvSpPr txBox="1"/>
            <p:nvPr/>
          </p:nvSpPr>
          <p:spPr>
            <a:xfrm>
              <a:off x="9226029" y="7654616"/>
              <a:ext cx="2943693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2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3" name="赵寅PPT原创"/>
          <p:cNvGrpSpPr/>
          <p:nvPr/>
        </p:nvGrpSpPr>
        <p:grpSpPr>
          <a:xfrm>
            <a:off x="8337339" y="2546005"/>
            <a:ext cx="2943693" cy="1122769"/>
            <a:chOff x="9226029" y="7334118"/>
            <a:chExt cx="2943693" cy="1122769"/>
          </a:xfrm>
        </p:grpSpPr>
        <p:sp>
          <p:nvSpPr>
            <p:cNvPr id="14" name="赵寅PPT原创"/>
            <p:cNvSpPr txBox="1"/>
            <p:nvPr/>
          </p:nvSpPr>
          <p:spPr>
            <a:xfrm>
              <a:off x="9226029" y="7654616"/>
              <a:ext cx="2943693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5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6" name="赵寅PPT原创"/>
          <p:cNvGrpSpPr/>
          <p:nvPr/>
        </p:nvGrpSpPr>
        <p:grpSpPr>
          <a:xfrm>
            <a:off x="4699213" y="4685320"/>
            <a:ext cx="2943693" cy="1122769"/>
            <a:chOff x="9226029" y="7334118"/>
            <a:chExt cx="2943693" cy="1122769"/>
          </a:xfrm>
        </p:grpSpPr>
        <p:sp>
          <p:nvSpPr>
            <p:cNvPr id="17" name="赵寅PPT原创"/>
            <p:cNvSpPr txBox="1"/>
            <p:nvPr/>
          </p:nvSpPr>
          <p:spPr>
            <a:xfrm>
              <a:off x="9226029" y="7654616"/>
              <a:ext cx="2943693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8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9" name="赵寅PPT原创"/>
          <p:cNvGrpSpPr/>
          <p:nvPr/>
        </p:nvGrpSpPr>
        <p:grpSpPr>
          <a:xfrm>
            <a:off x="4699515" y="1865085"/>
            <a:ext cx="2381250" cy="586105"/>
            <a:chOff x="1882" y="2933"/>
            <a:chExt cx="3750" cy="923"/>
          </a:xfrm>
        </p:grpSpPr>
        <p:sp>
          <p:nvSpPr>
            <p:cNvPr id="20" name="赵寅PPT原创"/>
            <p:cNvSpPr txBox="1"/>
            <p:nvPr>
              <p:custDataLst>
                <p:tags r:id="rId8"/>
              </p:custDataLst>
            </p:nvPr>
          </p:nvSpPr>
          <p:spPr>
            <a:xfrm>
              <a:off x="1882" y="2933"/>
              <a:ext cx="3750" cy="7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 b="1" dirty="0">
                  <a:gradFill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  <a:cs typeface="思源黑体 CN Regular" panose="020B0500000000000000" charset="-122"/>
                </a:rPr>
                <a:t>78.8%</a:t>
              </a:r>
            </a:p>
          </p:txBody>
        </p:sp>
        <p:cxnSp>
          <p:nvCxnSpPr>
            <p:cNvPr id="21" name="赵寅PPT原创"/>
            <p:cNvCxnSpPr/>
            <p:nvPr>
              <p:custDataLst>
                <p:tags r:id="rId9"/>
              </p:custDataLst>
            </p:nvPr>
          </p:nvCxnSpPr>
          <p:spPr>
            <a:xfrm>
              <a:off x="1891" y="3856"/>
              <a:ext cx="2324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赵寅PPT原创"/>
          <p:cNvGrpSpPr/>
          <p:nvPr/>
        </p:nvGrpSpPr>
        <p:grpSpPr>
          <a:xfrm>
            <a:off x="4699515" y="4004400"/>
            <a:ext cx="2381250" cy="586105"/>
            <a:chOff x="1882" y="2933"/>
            <a:chExt cx="3750" cy="923"/>
          </a:xfrm>
        </p:grpSpPr>
        <p:sp>
          <p:nvSpPr>
            <p:cNvPr id="23" name="赵寅PPT原创"/>
            <p:cNvSpPr txBox="1"/>
            <p:nvPr>
              <p:custDataLst>
                <p:tags r:id="rId6"/>
              </p:custDataLst>
            </p:nvPr>
          </p:nvSpPr>
          <p:spPr>
            <a:xfrm>
              <a:off x="1882" y="2933"/>
              <a:ext cx="3750" cy="7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 b="1" dirty="0">
                  <a:gradFill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  <a:cs typeface="思源黑体 CN Regular" panose="020B0500000000000000" charset="-122"/>
                </a:rPr>
                <a:t>98.6%</a:t>
              </a:r>
            </a:p>
          </p:txBody>
        </p:sp>
        <p:cxnSp>
          <p:nvCxnSpPr>
            <p:cNvPr id="24" name="赵寅PPT原创"/>
            <p:cNvCxnSpPr/>
            <p:nvPr>
              <p:custDataLst>
                <p:tags r:id="rId7"/>
              </p:custDataLst>
            </p:nvPr>
          </p:nvCxnSpPr>
          <p:spPr>
            <a:xfrm>
              <a:off x="1891" y="3856"/>
              <a:ext cx="2324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赵寅PPT原创"/>
          <p:cNvGrpSpPr/>
          <p:nvPr/>
        </p:nvGrpSpPr>
        <p:grpSpPr>
          <a:xfrm>
            <a:off x="8337641" y="4004400"/>
            <a:ext cx="2381250" cy="586105"/>
            <a:chOff x="1882" y="2933"/>
            <a:chExt cx="3750" cy="923"/>
          </a:xfrm>
        </p:grpSpPr>
        <p:sp>
          <p:nvSpPr>
            <p:cNvPr id="26" name="赵寅PPT原创"/>
            <p:cNvSpPr txBox="1"/>
            <p:nvPr>
              <p:custDataLst>
                <p:tags r:id="rId4"/>
              </p:custDataLst>
            </p:nvPr>
          </p:nvSpPr>
          <p:spPr>
            <a:xfrm>
              <a:off x="1882" y="2933"/>
              <a:ext cx="3750" cy="7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 b="1" dirty="0">
                  <a:gradFill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  <a:cs typeface="思源黑体 CN Regular" panose="020B0500000000000000" charset="-122"/>
                </a:rPr>
                <a:t>100%</a:t>
              </a:r>
            </a:p>
          </p:txBody>
        </p:sp>
        <p:cxnSp>
          <p:nvCxnSpPr>
            <p:cNvPr id="27" name="赵寅PPT原创"/>
            <p:cNvCxnSpPr/>
            <p:nvPr>
              <p:custDataLst>
                <p:tags r:id="rId5"/>
              </p:custDataLst>
            </p:nvPr>
          </p:nvCxnSpPr>
          <p:spPr>
            <a:xfrm>
              <a:off x="1891" y="3856"/>
              <a:ext cx="2324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赵寅PPT原创"/>
          <p:cNvGrpSpPr/>
          <p:nvPr/>
        </p:nvGrpSpPr>
        <p:grpSpPr>
          <a:xfrm>
            <a:off x="8337641" y="1865085"/>
            <a:ext cx="2381250" cy="586105"/>
            <a:chOff x="1882" y="2933"/>
            <a:chExt cx="3750" cy="923"/>
          </a:xfrm>
        </p:grpSpPr>
        <p:sp>
          <p:nvSpPr>
            <p:cNvPr id="29" name="赵寅PPT原创"/>
            <p:cNvSpPr txBox="1"/>
            <p:nvPr>
              <p:custDataLst>
                <p:tags r:id="rId2"/>
              </p:custDataLst>
            </p:nvPr>
          </p:nvSpPr>
          <p:spPr>
            <a:xfrm>
              <a:off x="1882" y="2933"/>
              <a:ext cx="3750" cy="7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 b="1" dirty="0">
                  <a:gradFill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  <a:cs typeface="思源黑体 CN Regular" panose="020B0500000000000000" charset="-122"/>
                </a:rPr>
                <a:t>66.8%</a:t>
              </a:r>
            </a:p>
          </p:txBody>
        </p:sp>
        <p:cxnSp>
          <p:nvCxnSpPr>
            <p:cNvPr id="30" name="赵寅PPT原创"/>
            <p:cNvCxnSpPr/>
            <p:nvPr>
              <p:custDataLst>
                <p:tags r:id="rId3"/>
              </p:custDataLst>
            </p:nvPr>
          </p:nvCxnSpPr>
          <p:spPr>
            <a:xfrm>
              <a:off x="1891" y="3856"/>
              <a:ext cx="2324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39" name="赵寅PPT原创"/>
            <p:cNvCxnSpPr>
              <a:stCxn id="44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PART.03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1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42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43" name="赵寅PPT原创"/>
            <p:cNvSpPr txBox="1"/>
            <p:nvPr>
              <p:custDataLst>
                <p:tags r:id="rId1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经验教训提升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44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赵寅PPT原创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6" name="赵寅PPT原创"/>
          <p:cNvGrpSpPr/>
          <p:nvPr>
            <p:custDataLst>
              <p:tags r:id="rId2"/>
            </p:custDataLst>
          </p:nvPr>
        </p:nvGrpSpPr>
        <p:grpSpPr>
          <a:xfrm>
            <a:off x="6554361" y="2060715"/>
            <a:ext cx="4890155" cy="718825"/>
            <a:chOff x="1077910" y="2190965"/>
            <a:chExt cx="4890155" cy="718825"/>
          </a:xfrm>
        </p:grpSpPr>
        <p:sp>
          <p:nvSpPr>
            <p:cNvPr id="128" name="赵寅PPT原创"/>
            <p:cNvSpPr/>
            <p:nvPr/>
          </p:nvSpPr>
          <p:spPr>
            <a:xfrm>
              <a:off x="1077910" y="2190965"/>
              <a:ext cx="4788000" cy="684000"/>
            </a:xfrm>
            <a:prstGeom prst="rect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129" name="赵寅PPT原创"/>
            <p:cNvSpPr/>
            <p:nvPr/>
          </p:nvSpPr>
          <p:spPr>
            <a:xfrm>
              <a:off x="1077910" y="2190965"/>
              <a:ext cx="1080120" cy="684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130" name="赵寅PPT原创"/>
            <p:cNvSpPr/>
            <p:nvPr/>
          </p:nvSpPr>
          <p:spPr>
            <a:xfrm>
              <a:off x="5398390" y="2190965"/>
              <a:ext cx="467520" cy="684000"/>
            </a:xfrm>
            <a:custGeom>
              <a:avLst/>
              <a:gdLst>
                <a:gd name="connsiteX0" fmla="*/ 0 w 467520"/>
                <a:gd name="connsiteY0" fmla="*/ 0 h 684000"/>
                <a:gd name="connsiteX1" fmla="*/ 467520 w 467520"/>
                <a:gd name="connsiteY1" fmla="*/ 0 h 684000"/>
                <a:gd name="connsiteX2" fmla="*/ 467520 w 467520"/>
                <a:gd name="connsiteY2" fmla="*/ 684000 h 684000"/>
                <a:gd name="connsiteX3" fmla="*/ 0 w 467520"/>
                <a:gd name="connsiteY3" fmla="*/ 684000 h 684000"/>
                <a:gd name="connsiteX4" fmla="*/ 0 w 467520"/>
                <a:gd name="connsiteY4" fmla="*/ 666000 h 684000"/>
                <a:gd name="connsiteX5" fmla="*/ 449460 w 467520"/>
                <a:gd name="connsiteY5" fmla="*/ 666000 h 684000"/>
                <a:gd name="connsiteX6" fmla="*/ 449460 w 467520"/>
                <a:gd name="connsiteY6" fmla="*/ 18000 h 684000"/>
                <a:gd name="connsiteX7" fmla="*/ 0 w 467520"/>
                <a:gd name="connsiteY7" fmla="*/ 18000 h 68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520" h="684000">
                  <a:moveTo>
                    <a:pt x="0" y="0"/>
                  </a:moveTo>
                  <a:lnTo>
                    <a:pt x="467520" y="0"/>
                  </a:lnTo>
                  <a:lnTo>
                    <a:pt x="467520" y="684000"/>
                  </a:lnTo>
                  <a:lnTo>
                    <a:pt x="0" y="684000"/>
                  </a:lnTo>
                  <a:lnTo>
                    <a:pt x="0" y="666000"/>
                  </a:lnTo>
                  <a:lnTo>
                    <a:pt x="449460" y="666000"/>
                  </a:lnTo>
                  <a:lnTo>
                    <a:pt x="449460" y="18000"/>
                  </a:lnTo>
                  <a:lnTo>
                    <a:pt x="0" y="1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131" name="赵寅PPT原创"/>
            <p:cNvSpPr/>
            <p:nvPr/>
          </p:nvSpPr>
          <p:spPr>
            <a:xfrm>
              <a:off x="5726720" y="2729790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133" name="赵寅PPT原创"/>
            <p:cNvSpPr txBox="1"/>
            <p:nvPr/>
          </p:nvSpPr>
          <p:spPr>
            <a:xfrm>
              <a:off x="2258475" y="2271355"/>
              <a:ext cx="37095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n cmpd="sng">
                    <a:noFill/>
                  </a:ln>
                  <a:gradFill flip="none" rotWithShape="1">
                    <a:gsLst>
                      <a:gs pos="100000">
                        <a:schemeClr val="accent4">
                          <a:lumMod val="100000"/>
                        </a:schemeClr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65100" dist="76200" dir="5400000" rotWithShape="0">
                      <a:schemeClr val="accent3">
                        <a:alpha val="40000"/>
                      </a:schemeClr>
                    </a:outerShdw>
                  </a:effectLst>
                  <a:latin typeface="+mj-ea"/>
                  <a:ea typeface="+mj-ea"/>
                  <a:cs typeface="思源黑体 CN Regular" panose="020B0500000000000000" charset="-122"/>
                </a:rPr>
                <a:t>年度工作总览</a:t>
              </a:r>
            </a:p>
          </p:txBody>
        </p:sp>
        <p:sp>
          <p:nvSpPr>
            <p:cNvPr id="134" name="赵寅PPT原创"/>
            <p:cNvSpPr txBox="1"/>
            <p:nvPr/>
          </p:nvSpPr>
          <p:spPr>
            <a:xfrm>
              <a:off x="1376879" y="2305980"/>
              <a:ext cx="482183" cy="453970"/>
            </a:xfrm>
            <a:prstGeom prst="rect">
              <a:avLst/>
            </a:prstGeom>
            <a:noFill/>
            <a:effectLst/>
          </p:spPr>
          <p:txBody>
            <a:bodyPr wrap="none" lIns="22860" tIns="11430" rIns="22860" bIns="1143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01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grpSp>
        <p:nvGrpSpPr>
          <p:cNvPr id="23" name="赵寅PPT原创"/>
          <p:cNvGrpSpPr/>
          <p:nvPr>
            <p:custDataLst>
              <p:tags r:id="rId3"/>
            </p:custDataLst>
          </p:nvPr>
        </p:nvGrpSpPr>
        <p:grpSpPr>
          <a:xfrm>
            <a:off x="6554361" y="3020561"/>
            <a:ext cx="4890155" cy="718825"/>
            <a:chOff x="1077910" y="2190965"/>
            <a:chExt cx="4890155" cy="718825"/>
          </a:xfrm>
        </p:grpSpPr>
        <p:sp>
          <p:nvSpPr>
            <p:cNvPr id="24" name="赵寅PPT原创"/>
            <p:cNvSpPr/>
            <p:nvPr/>
          </p:nvSpPr>
          <p:spPr>
            <a:xfrm>
              <a:off x="1077910" y="2190965"/>
              <a:ext cx="4788000" cy="684000"/>
            </a:xfrm>
            <a:prstGeom prst="rect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5" name="赵寅PPT原创"/>
            <p:cNvSpPr/>
            <p:nvPr/>
          </p:nvSpPr>
          <p:spPr>
            <a:xfrm>
              <a:off x="1077910" y="2190965"/>
              <a:ext cx="1080120" cy="684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26" name="赵寅PPT原创"/>
            <p:cNvSpPr/>
            <p:nvPr/>
          </p:nvSpPr>
          <p:spPr>
            <a:xfrm>
              <a:off x="5398390" y="2190965"/>
              <a:ext cx="467520" cy="684000"/>
            </a:xfrm>
            <a:custGeom>
              <a:avLst/>
              <a:gdLst>
                <a:gd name="connsiteX0" fmla="*/ 0 w 467520"/>
                <a:gd name="connsiteY0" fmla="*/ 0 h 684000"/>
                <a:gd name="connsiteX1" fmla="*/ 467520 w 467520"/>
                <a:gd name="connsiteY1" fmla="*/ 0 h 684000"/>
                <a:gd name="connsiteX2" fmla="*/ 467520 w 467520"/>
                <a:gd name="connsiteY2" fmla="*/ 684000 h 684000"/>
                <a:gd name="connsiteX3" fmla="*/ 0 w 467520"/>
                <a:gd name="connsiteY3" fmla="*/ 684000 h 684000"/>
                <a:gd name="connsiteX4" fmla="*/ 0 w 467520"/>
                <a:gd name="connsiteY4" fmla="*/ 666000 h 684000"/>
                <a:gd name="connsiteX5" fmla="*/ 449460 w 467520"/>
                <a:gd name="connsiteY5" fmla="*/ 666000 h 684000"/>
                <a:gd name="connsiteX6" fmla="*/ 449460 w 467520"/>
                <a:gd name="connsiteY6" fmla="*/ 18000 h 684000"/>
                <a:gd name="connsiteX7" fmla="*/ 0 w 467520"/>
                <a:gd name="connsiteY7" fmla="*/ 18000 h 68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520" h="684000">
                  <a:moveTo>
                    <a:pt x="0" y="0"/>
                  </a:moveTo>
                  <a:lnTo>
                    <a:pt x="467520" y="0"/>
                  </a:lnTo>
                  <a:lnTo>
                    <a:pt x="467520" y="684000"/>
                  </a:lnTo>
                  <a:lnTo>
                    <a:pt x="0" y="684000"/>
                  </a:lnTo>
                  <a:lnTo>
                    <a:pt x="0" y="666000"/>
                  </a:lnTo>
                  <a:lnTo>
                    <a:pt x="449460" y="666000"/>
                  </a:lnTo>
                  <a:lnTo>
                    <a:pt x="449460" y="18000"/>
                  </a:lnTo>
                  <a:lnTo>
                    <a:pt x="0" y="1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7" name="赵寅PPT原创"/>
            <p:cNvSpPr/>
            <p:nvPr/>
          </p:nvSpPr>
          <p:spPr>
            <a:xfrm>
              <a:off x="5726720" y="2729790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28" name="赵寅PPT原创"/>
            <p:cNvSpPr txBox="1"/>
            <p:nvPr/>
          </p:nvSpPr>
          <p:spPr>
            <a:xfrm>
              <a:off x="2258475" y="2271355"/>
              <a:ext cx="37095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n cmpd="sng">
                    <a:noFill/>
                  </a:ln>
                  <a:gradFill flip="none" rotWithShape="1">
                    <a:gsLst>
                      <a:gs pos="100000">
                        <a:schemeClr val="accent4">
                          <a:lumMod val="100000"/>
                        </a:schemeClr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65100" dist="76200" dir="5400000" rotWithShape="0">
                      <a:schemeClr val="accent3">
                        <a:alpha val="40000"/>
                      </a:schemeClr>
                    </a:outerShdw>
                  </a:effectLst>
                  <a:latin typeface="+mj-ea"/>
                  <a:ea typeface="+mj-ea"/>
                  <a:cs typeface="思源黑体 CN Regular" panose="020B0500000000000000" charset="-122"/>
                </a:rPr>
                <a:t>核心成果展示</a:t>
              </a:r>
              <a:endParaRPr lang="zh-CN" altLang="en-US" sz="2800" dirty="0">
                <a:ln cmpd="sng"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65100" dist="76200" dir="5400000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29" name="赵寅PPT原创"/>
            <p:cNvSpPr txBox="1"/>
            <p:nvPr/>
          </p:nvSpPr>
          <p:spPr>
            <a:xfrm>
              <a:off x="1376879" y="2305980"/>
              <a:ext cx="482183" cy="453970"/>
            </a:xfrm>
            <a:prstGeom prst="rect">
              <a:avLst/>
            </a:prstGeom>
            <a:noFill/>
            <a:effectLst/>
          </p:spPr>
          <p:txBody>
            <a:bodyPr wrap="none" lIns="22860" tIns="11430" rIns="22860" bIns="11430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accent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02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grpSp>
        <p:nvGrpSpPr>
          <p:cNvPr id="30" name="赵寅PPT原创"/>
          <p:cNvGrpSpPr/>
          <p:nvPr>
            <p:custDataLst>
              <p:tags r:id="rId4"/>
            </p:custDataLst>
          </p:nvPr>
        </p:nvGrpSpPr>
        <p:grpSpPr>
          <a:xfrm>
            <a:off x="6554361" y="4940253"/>
            <a:ext cx="4890155" cy="718825"/>
            <a:chOff x="1077910" y="2190965"/>
            <a:chExt cx="4890155" cy="718825"/>
          </a:xfrm>
        </p:grpSpPr>
        <p:sp>
          <p:nvSpPr>
            <p:cNvPr id="31" name="赵寅PPT原创"/>
            <p:cNvSpPr/>
            <p:nvPr/>
          </p:nvSpPr>
          <p:spPr>
            <a:xfrm>
              <a:off x="1077910" y="2190965"/>
              <a:ext cx="4788000" cy="684000"/>
            </a:xfrm>
            <a:prstGeom prst="rect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2" name="赵寅PPT原创"/>
            <p:cNvSpPr/>
            <p:nvPr/>
          </p:nvSpPr>
          <p:spPr>
            <a:xfrm>
              <a:off x="1077910" y="2190965"/>
              <a:ext cx="1080120" cy="684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33" name="赵寅PPT原创"/>
            <p:cNvSpPr/>
            <p:nvPr/>
          </p:nvSpPr>
          <p:spPr>
            <a:xfrm>
              <a:off x="5398390" y="2190965"/>
              <a:ext cx="467520" cy="684000"/>
            </a:xfrm>
            <a:custGeom>
              <a:avLst/>
              <a:gdLst>
                <a:gd name="connsiteX0" fmla="*/ 0 w 467520"/>
                <a:gd name="connsiteY0" fmla="*/ 0 h 684000"/>
                <a:gd name="connsiteX1" fmla="*/ 467520 w 467520"/>
                <a:gd name="connsiteY1" fmla="*/ 0 h 684000"/>
                <a:gd name="connsiteX2" fmla="*/ 467520 w 467520"/>
                <a:gd name="connsiteY2" fmla="*/ 684000 h 684000"/>
                <a:gd name="connsiteX3" fmla="*/ 0 w 467520"/>
                <a:gd name="connsiteY3" fmla="*/ 684000 h 684000"/>
                <a:gd name="connsiteX4" fmla="*/ 0 w 467520"/>
                <a:gd name="connsiteY4" fmla="*/ 666000 h 684000"/>
                <a:gd name="connsiteX5" fmla="*/ 449460 w 467520"/>
                <a:gd name="connsiteY5" fmla="*/ 666000 h 684000"/>
                <a:gd name="connsiteX6" fmla="*/ 449460 w 467520"/>
                <a:gd name="connsiteY6" fmla="*/ 18000 h 684000"/>
                <a:gd name="connsiteX7" fmla="*/ 0 w 467520"/>
                <a:gd name="connsiteY7" fmla="*/ 18000 h 68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520" h="684000">
                  <a:moveTo>
                    <a:pt x="0" y="0"/>
                  </a:moveTo>
                  <a:lnTo>
                    <a:pt x="467520" y="0"/>
                  </a:lnTo>
                  <a:lnTo>
                    <a:pt x="467520" y="684000"/>
                  </a:lnTo>
                  <a:lnTo>
                    <a:pt x="0" y="684000"/>
                  </a:lnTo>
                  <a:lnTo>
                    <a:pt x="0" y="666000"/>
                  </a:lnTo>
                  <a:lnTo>
                    <a:pt x="449460" y="666000"/>
                  </a:lnTo>
                  <a:lnTo>
                    <a:pt x="449460" y="18000"/>
                  </a:lnTo>
                  <a:lnTo>
                    <a:pt x="0" y="1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4" name="赵寅PPT原创"/>
            <p:cNvSpPr/>
            <p:nvPr/>
          </p:nvSpPr>
          <p:spPr>
            <a:xfrm>
              <a:off x="5726720" y="2729790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35" name="赵寅PPT原创"/>
            <p:cNvSpPr txBox="1"/>
            <p:nvPr/>
          </p:nvSpPr>
          <p:spPr>
            <a:xfrm>
              <a:off x="2258475" y="2271355"/>
              <a:ext cx="37095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n cmpd="sng">
                    <a:noFill/>
                  </a:ln>
                  <a:gradFill flip="none" rotWithShape="1">
                    <a:gsLst>
                      <a:gs pos="100000">
                        <a:schemeClr val="accent4">
                          <a:lumMod val="100000"/>
                        </a:schemeClr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65100" dist="76200" dir="5400000" rotWithShape="0">
                      <a:schemeClr val="accent3">
                        <a:alpha val="40000"/>
                      </a:schemeClr>
                    </a:outerShdw>
                  </a:effectLst>
                  <a:latin typeface="+mj-ea"/>
                  <a:ea typeface="+mj-ea"/>
                  <a:cs typeface="思源黑体 CN Regular" panose="020B0500000000000000" charset="-122"/>
                </a:rPr>
                <a:t>发展计划路径</a:t>
              </a:r>
              <a:endParaRPr lang="zh-CN" altLang="en-US" sz="2800" dirty="0">
                <a:ln cmpd="sng"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65100" dist="76200" dir="5400000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6" name="赵寅PPT原创"/>
            <p:cNvSpPr txBox="1"/>
            <p:nvPr/>
          </p:nvSpPr>
          <p:spPr>
            <a:xfrm>
              <a:off x="1376879" y="2305980"/>
              <a:ext cx="482183" cy="453970"/>
            </a:xfrm>
            <a:prstGeom prst="rect">
              <a:avLst/>
            </a:prstGeom>
            <a:noFill/>
            <a:effectLst/>
          </p:spPr>
          <p:txBody>
            <a:bodyPr wrap="none" lIns="22860" tIns="11430" rIns="22860" bIns="11430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accent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04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grpSp>
        <p:nvGrpSpPr>
          <p:cNvPr id="37" name="赵寅PPT原创"/>
          <p:cNvGrpSpPr/>
          <p:nvPr>
            <p:custDataLst>
              <p:tags r:id="rId5"/>
            </p:custDataLst>
          </p:nvPr>
        </p:nvGrpSpPr>
        <p:grpSpPr>
          <a:xfrm>
            <a:off x="6554361" y="3980407"/>
            <a:ext cx="4890155" cy="718825"/>
            <a:chOff x="1077910" y="2190965"/>
            <a:chExt cx="4890155" cy="718825"/>
          </a:xfrm>
        </p:grpSpPr>
        <p:sp>
          <p:nvSpPr>
            <p:cNvPr id="38" name="赵寅PPT原创"/>
            <p:cNvSpPr/>
            <p:nvPr/>
          </p:nvSpPr>
          <p:spPr>
            <a:xfrm>
              <a:off x="1077910" y="2190965"/>
              <a:ext cx="4788000" cy="684000"/>
            </a:xfrm>
            <a:prstGeom prst="rect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9" name="赵寅PPT原创"/>
            <p:cNvSpPr/>
            <p:nvPr/>
          </p:nvSpPr>
          <p:spPr>
            <a:xfrm>
              <a:off x="1077910" y="2190965"/>
              <a:ext cx="1080120" cy="684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0" name="赵寅PPT原创"/>
            <p:cNvSpPr/>
            <p:nvPr/>
          </p:nvSpPr>
          <p:spPr>
            <a:xfrm>
              <a:off x="5398390" y="2190965"/>
              <a:ext cx="467520" cy="684000"/>
            </a:xfrm>
            <a:custGeom>
              <a:avLst/>
              <a:gdLst>
                <a:gd name="connsiteX0" fmla="*/ 0 w 467520"/>
                <a:gd name="connsiteY0" fmla="*/ 0 h 684000"/>
                <a:gd name="connsiteX1" fmla="*/ 467520 w 467520"/>
                <a:gd name="connsiteY1" fmla="*/ 0 h 684000"/>
                <a:gd name="connsiteX2" fmla="*/ 467520 w 467520"/>
                <a:gd name="connsiteY2" fmla="*/ 684000 h 684000"/>
                <a:gd name="connsiteX3" fmla="*/ 0 w 467520"/>
                <a:gd name="connsiteY3" fmla="*/ 684000 h 684000"/>
                <a:gd name="connsiteX4" fmla="*/ 0 w 467520"/>
                <a:gd name="connsiteY4" fmla="*/ 666000 h 684000"/>
                <a:gd name="connsiteX5" fmla="*/ 449460 w 467520"/>
                <a:gd name="connsiteY5" fmla="*/ 666000 h 684000"/>
                <a:gd name="connsiteX6" fmla="*/ 449460 w 467520"/>
                <a:gd name="connsiteY6" fmla="*/ 18000 h 684000"/>
                <a:gd name="connsiteX7" fmla="*/ 0 w 467520"/>
                <a:gd name="connsiteY7" fmla="*/ 18000 h 68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520" h="684000">
                  <a:moveTo>
                    <a:pt x="0" y="0"/>
                  </a:moveTo>
                  <a:lnTo>
                    <a:pt x="467520" y="0"/>
                  </a:lnTo>
                  <a:lnTo>
                    <a:pt x="467520" y="684000"/>
                  </a:lnTo>
                  <a:lnTo>
                    <a:pt x="0" y="684000"/>
                  </a:lnTo>
                  <a:lnTo>
                    <a:pt x="0" y="666000"/>
                  </a:lnTo>
                  <a:lnTo>
                    <a:pt x="449460" y="666000"/>
                  </a:lnTo>
                  <a:lnTo>
                    <a:pt x="449460" y="18000"/>
                  </a:lnTo>
                  <a:lnTo>
                    <a:pt x="0" y="18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accen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41" name="赵寅PPT原创"/>
            <p:cNvSpPr/>
            <p:nvPr/>
          </p:nvSpPr>
          <p:spPr>
            <a:xfrm>
              <a:off x="5726720" y="2729790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chemeClr val="accent4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vert="horz" wrap="square" lIns="68553" tIns="34277" rIns="68553" bIns="34277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2" name="赵寅PPT原创"/>
            <p:cNvSpPr txBox="1"/>
            <p:nvPr/>
          </p:nvSpPr>
          <p:spPr>
            <a:xfrm>
              <a:off x="2258475" y="2271355"/>
              <a:ext cx="37095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n cmpd="sng">
                    <a:noFill/>
                  </a:ln>
                  <a:gradFill flip="none" rotWithShape="1">
                    <a:gsLst>
                      <a:gs pos="100000">
                        <a:schemeClr val="accent4">
                          <a:lumMod val="100000"/>
                        </a:schemeClr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65100" dist="76200" dir="5400000" rotWithShape="0">
                      <a:schemeClr val="accent3">
                        <a:alpha val="40000"/>
                      </a:schemeClr>
                    </a:outerShdw>
                  </a:effectLst>
                  <a:latin typeface="+mj-ea"/>
                  <a:ea typeface="+mj-ea"/>
                  <a:cs typeface="思源黑体 CN Regular" panose="020B0500000000000000" charset="-122"/>
                </a:rPr>
                <a:t>经验教训提升</a:t>
              </a:r>
              <a:endParaRPr lang="zh-CN" altLang="en-US" sz="2800" dirty="0">
                <a:ln cmpd="sng"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65100" dist="76200" dir="5400000" rotWithShape="0">
                    <a:schemeClr val="accent3">
                      <a:alpha val="40000"/>
                    </a:schemeClr>
                  </a:outerShdw>
                </a:effectLst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43" name="赵寅PPT原创"/>
            <p:cNvSpPr txBox="1"/>
            <p:nvPr/>
          </p:nvSpPr>
          <p:spPr>
            <a:xfrm>
              <a:off x="1376879" y="2305980"/>
              <a:ext cx="482183" cy="453970"/>
            </a:xfrm>
            <a:prstGeom prst="rect">
              <a:avLst/>
            </a:prstGeom>
            <a:noFill/>
            <a:effectLst/>
          </p:spPr>
          <p:txBody>
            <a:bodyPr wrap="none" lIns="22860" tIns="11430" rIns="22860" bIns="11430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accent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03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sp>
        <p:nvSpPr>
          <p:cNvPr id="2" name="赵寅PPT原创"/>
          <p:cNvSpPr txBox="1"/>
          <p:nvPr>
            <p:custDataLst>
              <p:tags r:id="rId6"/>
            </p:custDataLst>
          </p:nvPr>
        </p:nvSpPr>
        <p:spPr>
          <a:xfrm>
            <a:off x="6465788" y="810033"/>
            <a:ext cx="5067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Regular" panose="020B0500000000000000" charset="-122"/>
              </a:rPr>
              <a:t>目录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Regular" panose="020B0500000000000000" charset="-122"/>
              </a:rPr>
              <a:t>/CONTENTS</a:t>
            </a:r>
            <a:endParaRPr kumimoji="0" lang="en-US" altLang="zh-CN" sz="5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思源宋体 CN Heavy" panose="02020900000000000000" charset="-122"/>
              <a:ea typeface="思源宋体 CN Heavy" panose="02020900000000000000" charset="-122"/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>
            <a:spLocks noChangeAspect="1"/>
          </p:cNvSpPr>
          <p:nvPr/>
        </p:nvSpPr>
        <p:spPr>
          <a:xfrm>
            <a:off x="453594" y="323668"/>
            <a:ext cx="397510" cy="3975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</a:endParaRPr>
          </a:p>
        </p:txBody>
      </p:sp>
      <p:sp>
        <p:nvSpPr>
          <p:cNvPr id="6" name="赵寅PPT原创"/>
          <p:cNvSpPr txBox="1"/>
          <p:nvPr/>
        </p:nvSpPr>
        <p:spPr>
          <a:xfrm>
            <a:off x="551384" y="420188"/>
            <a:ext cx="29159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YOUR LOGO | 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北京</a:t>
            </a:r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XX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科技公司</a:t>
            </a:r>
          </a:p>
        </p:txBody>
      </p:sp>
      <p:grpSp>
        <p:nvGrpSpPr>
          <p:cNvPr id="7" name="赵寅PPT原创"/>
          <p:cNvGrpSpPr/>
          <p:nvPr/>
        </p:nvGrpSpPr>
        <p:grpSpPr>
          <a:xfrm>
            <a:off x="11352584" y="432435"/>
            <a:ext cx="454025" cy="78740"/>
            <a:chOff x="17418" y="681"/>
            <a:chExt cx="1114" cy="124"/>
          </a:xfrm>
        </p:grpSpPr>
        <p:cxnSp>
          <p:nvCxnSpPr>
            <p:cNvPr id="8" name="赵寅PPT原创"/>
            <p:cNvCxnSpPr/>
            <p:nvPr/>
          </p:nvCxnSpPr>
          <p:spPr>
            <a:xfrm flipH="1">
              <a:off x="17836" y="681"/>
              <a:ext cx="696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  <p:cxnSp>
          <p:nvCxnSpPr>
            <p:cNvPr id="9" name="赵寅PPT原创"/>
            <p:cNvCxnSpPr/>
            <p:nvPr/>
          </p:nvCxnSpPr>
          <p:spPr>
            <a:xfrm flipH="1">
              <a:off x="17418" y="805"/>
              <a:ext cx="1114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赵寅PPT原创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89534" y="2332844"/>
            <a:ext cx="3020639" cy="8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3" name="赵寅PPT原创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89535" y="1980710"/>
            <a:ext cx="1712440" cy="3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添加标题</a:t>
            </a:r>
          </a:p>
        </p:txBody>
      </p:sp>
      <p:sp>
        <p:nvSpPr>
          <p:cNvPr id="14" name="赵寅PPT原创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89534" y="4977922"/>
            <a:ext cx="2964385" cy="8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5" name="赵寅PPT原创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089535" y="4625788"/>
            <a:ext cx="1712440" cy="3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添加标题</a:t>
            </a:r>
          </a:p>
        </p:txBody>
      </p:sp>
      <p:sp>
        <p:nvSpPr>
          <p:cNvPr id="16" name="赵寅PPT原创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68935" y="3652278"/>
            <a:ext cx="2964386" cy="8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7" name="赵寅PPT原创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68935" y="3300144"/>
            <a:ext cx="1712440" cy="3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添加标题</a:t>
            </a:r>
          </a:p>
        </p:txBody>
      </p:sp>
      <p:sp>
        <p:nvSpPr>
          <p:cNvPr id="18" name="赵寅PPT原创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98783" y="2332844"/>
            <a:ext cx="2939282" cy="8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9" name="赵寅PPT原创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25625" y="1980710"/>
            <a:ext cx="1712440" cy="3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添加标题</a:t>
            </a:r>
          </a:p>
        </p:txBody>
      </p:sp>
      <p:sp>
        <p:nvSpPr>
          <p:cNvPr id="20" name="赵寅PPT原创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38250" y="4977922"/>
            <a:ext cx="2899814" cy="8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21" name="赵寅PPT原创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25625" y="4625788"/>
            <a:ext cx="1712440" cy="3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添加标题</a:t>
            </a:r>
          </a:p>
        </p:txBody>
      </p:sp>
      <p:sp>
        <p:nvSpPr>
          <p:cNvPr id="22" name="赵寅PPT原创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82795" y="3652278"/>
            <a:ext cx="2899814" cy="8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23" name="赵寅PPT原创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070169" y="3300144"/>
            <a:ext cx="1712440" cy="3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添加标题</a:t>
            </a:r>
          </a:p>
        </p:txBody>
      </p:sp>
      <p:sp>
        <p:nvSpPr>
          <p:cNvPr id="24" name="赵寅PPT原创"/>
          <p:cNvSpPr/>
          <p:nvPr>
            <p:custDataLst>
              <p:tags r:id="rId13"/>
            </p:custDataLst>
          </p:nvPr>
        </p:nvSpPr>
        <p:spPr>
          <a:xfrm>
            <a:off x="4624036" y="2477921"/>
            <a:ext cx="2943926" cy="2943926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70103" dist="78509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pic>
        <p:nvPicPr>
          <p:cNvPr id="3" name="赵寅PPT原创">
            <a:extLst>
              <a:ext uri="{FF2B5EF4-FFF2-40B4-BE49-F238E27FC236}">
                <a16:creationId xmlns:a16="http://schemas.microsoft.com/office/drawing/2014/main" id="{69D61B32-EACE-1CD7-E201-F1FC4CFD1CD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6" r="33516"/>
          <a:stretch>
            <a:fillRect/>
          </a:stretch>
        </p:blipFill>
        <p:spPr>
          <a:xfrm>
            <a:off x="5159932" y="1819451"/>
            <a:ext cx="2005822" cy="4056074"/>
          </a:xfrm>
          <a:prstGeom prst="roundRect">
            <a:avLst/>
          </a:prstGeom>
          <a:effectLst/>
        </p:spPr>
      </p:pic>
      <p:pic>
        <p:nvPicPr>
          <p:cNvPr id="26" name="赵寅PPT原创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036" y="1582782"/>
            <a:ext cx="2943928" cy="4604298"/>
          </a:xfrm>
          <a:prstGeom prst="rect">
            <a:avLst/>
          </a:prstGeom>
          <a:effectLst/>
        </p:spPr>
      </p:pic>
      <p:grpSp>
        <p:nvGrpSpPr>
          <p:cNvPr id="9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10" name="赵寅PPT原创"/>
            <p:cNvCxnSpPr>
              <a:stCxn id="30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PART.03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7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8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9" name="赵寅PPT原创"/>
            <p:cNvSpPr txBox="1"/>
            <p:nvPr>
              <p:custDataLst>
                <p:tags r:id="rId14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经验教训提升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0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赵寅PPT原创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赵寅PPT原创"/>
          <p:cNvSpPr/>
          <p:nvPr>
            <p:custDataLst>
              <p:tags r:id="rId1"/>
            </p:custDataLst>
          </p:nvPr>
        </p:nvSpPr>
        <p:spPr>
          <a:xfrm>
            <a:off x="2842934" y="1192464"/>
            <a:ext cx="1332502" cy="1333797"/>
          </a:xfrm>
          <a:prstGeom prst="plaque">
            <a:avLst>
              <a:gd name="adj" fmla="val 8830"/>
            </a:avLst>
          </a:pr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18594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accent2"/>
          </a:fontRef>
        </p:style>
        <p:txBody>
          <a:bodyPr lIns="90000" tIns="46800" rIns="90000" bIns="46800" rtlCol="0" anchor="ctr">
            <a:noAutofit/>
          </a:bodyPr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 txBox="1"/>
          <p:nvPr>
            <p:custDataLst>
              <p:tags r:id="rId2"/>
            </p:custDataLst>
          </p:nvPr>
        </p:nvSpPr>
        <p:spPr>
          <a:xfrm>
            <a:off x="3066878" y="1408747"/>
            <a:ext cx="822643" cy="90123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8100000" scaled="1"/>
                </a:gradFill>
                <a:latin typeface="汉呈王天喜毛笔书法" panose="03000509000000000000" pitchFamily="65" charset="-128"/>
                <a:ea typeface="汉呈王天喜毛笔书法" panose="03000509000000000000" pitchFamily="65" charset="-128"/>
              </a:defRPr>
            </a:lvl1pPr>
          </a:lstStyle>
          <a:p>
            <a:r>
              <a:rPr lang="zh-CN" altLang="en-US" sz="5855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庞门正道粗书体" panose="02010600030101010101" pitchFamily="2" charset="-122"/>
                <a:ea typeface="庞门正道粗书体" panose="02010600030101010101" pitchFamily="2" charset="-122"/>
                <a:cs typeface="思源黑体 CN Regular" panose="020B0500000000000000" charset="-122"/>
                <a:sym typeface="思源黑体 CN Regular" panose="020B0500000000000000" charset="-122"/>
              </a:rPr>
              <a:t>肆</a:t>
            </a:r>
            <a:endParaRPr lang="zh-CN" altLang="en-US" sz="5855" dirty="0"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latin typeface="庞门正道粗书体" panose="02010600030101010101" pitchFamily="2" charset="-122"/>
              <a:ea typeface="庞门正道粗书体" panose="02010600030101010101" pitchFamily="2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" name="赵寅PPT原创"/>
          <p:cNvSpPr txBox="1"/>
          <p:nvPr/>
        </p:nvSpPr>
        <p:spPr>
          <a:xfrm>
            <a:off x="-34360" y="2440294"/>
            <a:ext cx="7087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rPr>
              <a:t>发展计划路径</a:t>
            </a:r>
            <a:endParaRPr lang="zh-CN" altLang="en-US" sz="7200" dirty="0"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/>
          <p:nvPr/>
        </p:nvSpPr>
        <p:spPr>
          <a:xfrm>
            <a:off x="1015504" y="3798131"/>
            <a:ext cx="4987366" cy="619786"/>
          </a:xfrm>
          <a:prstGeom prst="rect">
            <a:avLst/>
          </a:prstGeom>
        </p:spPr>
        <p:txBody>
          <a:bodyPr wrap="square" lIns="90000" tIns="46800" rIns="90000" bIns="46800" anchor="t">
            <a:spAutoFit/>
          </a:bodyPr>
          <a:lstStyle/>
          <a:p>
            <a:pPr marL="0" marR="0" lvl="0" indent="0" algn="ctr" defTabSz="6096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思源黑体 CN Regular" panose="020B0500000000000000" charset="-122"/>
              </a:rPr>
              <a:t>单击此处输入你的正文文字是您思想的提炼，为了最终演示发布的良好效果，请尽量言简意赅的阐述观点根据需要可酌情增减文字</a:t>
            </a:r>
          </a:p>
        </p:txBody>
      </p:sp>
      <p:grpSp>
        <p:nvGrpSpPr>
          <p:cNvPr id="6" name="赵寅PPT原创"/>
          <p:cNvGrpSpPr/>
          <p:nvPr/>
        </p:nvGrpSpPr>
        <p:grpSpPr>
          <a:xfrm>
            <a:off x="2509061" y="4732932"/>
            <a:ext cx="2000250" cy="407670"/>
            <a:chOff x="10091" y="6728"/>
            <a:chExt cx="3150" cy="642"/>
          </a:xfrm>
        </p:grpSpPr>
        <p:sp>
          <p:nvSpPr>
            <p:cNvPr id="7" name="赵寅PPT原创"/>
            <p:cNvSpPr/>
            <p:nvPr/>
          </p:nvSpPr>
          <p:spPr>
            <a:xfrm>
              <a:off x="10091" y="6728"/>
              <a:ext cx="3150" cy="6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81610" dist="83820" dir="5400000" rotWithShape="0">
                      <a:schemeClr val="accent2">
                        <a:alpha val="40000"/>
                      </a:schemeClr>
                    </a:outerShdw>
                  </a:effectLst>
                </a14:hiddenEffects>
              </a:ext>
            </a:extLst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8" name="赵寅PPT原创"/>
            <p:cNvSpPr txBox="1"/>
            <p:nvPr/>
          </p:nvSpPr>
          <p:spPr>
            <a:xfrm>
              <a:off x="10205" y="6783"/>
              <a:ext cx="2923" cy="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6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Regular" panose="020B0500000000000000" charset="-122"/>
                  <a:sym typeface="思源黑体 CN Regular" panose="020B0500000000000000" charset="-122"/>
                </a:rPr>
                <a:t>PART.04</a:t>
              </a:r>
              <a:endParaRPr lang="zh-CN" altLang="en-US" sz="16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endParaRPr>
            </a:p>
          </p:txBody>
        </p:sp>
      </p:grpSp>
      <p:sp>
        <p:nvSpPr>
          <p:cNvPr id="12" name="赵寅PPT原创"/>
          <p:cNvSpPr>
            <a:spLocks noChangeAspect="1"/>
          </p:cNvSpPr>
          <p:nvPr/>
        </p:nvSpPr>
        <p:spPr>
          <a:xfrm>
            <a:off x="453594" y="323668"/>
            <a:ext cx="397510" cy="3975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</a:endParaRPr>
          </a:p>
        </p:txBody>
      </p:sp>
      <p:sp>
        <p:nvSpPr>
          <p:cNvPr id="13" name="赵寅PPT原创"/>
          <p:cNvSpPr txBox="1"/>
          <p:nvPr/>
        </p:nvSpPr>
        <p:spPr>
          <a:xfrm>
            <a:off x="551384" y="420188"/>
            <a:ext cx="29159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YOUR LOGO | 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北京</a:t>
            </a:r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XX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科技公司</a:t>
            </a:r>
          </a:p>
        </p:txBody>
      </p:sp>
      <p:grpSp>
        <p:nvGrpSpPr>
          <p:cNvPr id="14" name="赵寅PPT原创"/>
          <p:cNvGrpSpPr/>
          <p:nvPr/>
        </p:nvGrpSpPr>
        <p:grpSpPr>
          <a:xfrm>
            <a:off x="11352584" y="432435"/>
            <a:ext cx="454025" cy="78740"/>
            <a:chOff x="17418" y="681"/>
            <a:chExt cx="1114" cy="124"/>
          </a:xfrm>
        </p:grpSpPr>
        <p:cxnSp>
          <p:nvCxnSpPr>
            <p:cNvPr id="15" name="赵寅PPT原创"/>
            <p:cNvCxnSpPr/>
            <p:nvPr/>
          </p:nvCxnSpPr>
          <p:spPr>
            <a:xfrm flipH="1">
              <a:off x="17836" y="681"/>
              <a:ext cx="696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  <p:cxnSp>
          <p:nvCxnSpPr>
            <p:cNvPr id="16" name="赵寅PPT原创"/>
            <p:cNvCxnSpPr/>
            <p:nvPr/>
          </p:nvCxnSpPr>
          <p:spPr>
            <a:xfrm flipH="1">
              <a:off x="17418" y="805"/>
              <a:ext cx="1114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赵寅PPT原创"/>
          <p:cNvSpPr/>
          <p:nvPr>
            <p:custDataLst>
              <p:tags r:id="rId1"/>
            </p:custDataLst>
          </p:nvPr>
        </p:nvSpPr>
        <p:spPr>
          <a:xfrm>
            <a:off x="621005" y="1697103"/>
            <a:ext cx="9844690" cy="18975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lIns="90000" tIns="46800" rIns="90000" bIns="4680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Bold" panose="020B0800000000000000" pitchFamily="34" charset="-122"/>
            </a:endParaRPr>
          </a:p>
        </p:txBody>
      </p:sp>
      <p:sp>
        <p:nvSpPr>
          <p:cNvPr id="7" name="赵寅PPT原创"/>
          <p:cNvSpPr/>
          <p:nvPr>
            <p:custDataLst>
              <p:tags r:id="rId2"/>
            </p:custDataLst>
          </p:nvPr>
        </p:nvSpPr>
        <p:spPr>
          <a:xfrm>
            <a:off x="2426168" y="2030595"/>
            <a:ext cx="4495027" cy="30777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sp>
        <p:nvSpPr>
          <p:cNvPr id="8" name="赵寅PPT原创"/>
          <p:cNvSpPr/>
          <p:nvPr>
            <p:custDataLst>
              <p:tags r:id="rId3"/>
            </p:custDataLst>
          </p:nvPr>
        </p:nvSpPr>
        <p:spPr>
          <a:xfrm>
            <a:off x="1143465" y="2113079"/>
            <a:ext cx="1013614" cy="10136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Bold" panose="020B0800000000000000" pitchFamily="34" charset="-122"/>
            </a:endParaRPr>
          </a:p>
        </p:txBody>
      </p:sp>
      <p:grpSp>
        <p:nvGrpSpPr>
          <p:cNvPr id="9" name="赵寅PPT原创"/>
          <p:cNvGrpSpPr/>
          <p:nvPr>
            <p:custDataLst>
              <p:tags r:id="rId4"/>
            </p:custDataLst>
          </p:nvPr>
        </p:nvGrpSpPr>
        <p:grpSpPr>
          <a:xfrm>
            <a:off x="702619" y="4168501"/>
            <a:ext cx="2188520" cy="1400158"/>
            <a:chOff x="6023992" y="7296009"/>
            <a:chExt cx="2188520" cy="1400158"/>
          </a:xfrm>
        </p:grpSpPr>
        <p:sp>
          <p:nvSpPr>
            <p:cNvPr id="10" name="赵寅PPT原创"/>
            <p:cNvSpPr txBox="1"/>
            <p:nvPr/>
          </p:nvSpPr>
          <p:spPr>
            <a:xfrm>
              <a:off x="6023992" y="7616897"/>
              <a:ext cx="218852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1" name="赵寅PPT原创"/>
            <p:cNvSpPr txBox="1"/>
            <p:nvPr/>
          </p:nvSpPr>
          <p:spPr>
            <a:xfrm>
              <a:off x="6023992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2" name="赵寅PPT原创"/>
          <p:cNvGrpSpPr/>
          <p:nvPr>
            <p:custDataLst>
              <p:tags r:id="rId5"/>
            </p:custDataLst>
          </p:nvPr>
        </p:nvGrpSpPr>
        <p:grpSpPr>
          <a:xfrm>
            <a:off x="3160428" y="4168501"/>
            <a:ext cx="2188520" cy="1400158"/>
            <a:chOff x="6023992" y="7296009"/>
            <a:chExt cx="2188520" cy="1400158"/>
          </a:xfrm>
        </p:grpSpPr>
        <p:sp>
          <p:nvSpPr>
            <p:cNvPr id="13" name="赵寅PPT原创"/>
            <p:cNvSpPr txBox="1"/>
            <p:nvPr/>
          </p:nvSpPr>
          <p:spPr>
            <a:xfrm>
              <a:off x="6023992" y="7616897"/>
              <a:ext cx="218852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4" name="赵寅PPT原创"/>
            <p:cNvSpPr txBox="1"/>
            <p:nvPr/>
          </p:nvSpPr>
          <p:spPr>
            <a:xfrm>
              <a:off x="6023992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5" name="赵寅PPT原创"/>
          <p:cNvGrpSpPr/>
          <p:nvPr>
            <p:custDataLst>
              <p:tags r:id="rId6"/>
            </p:custDataLst>
          </p:nvPr>
        </p:nvGrpSpPr>
        <p:grpSpPr>
          <a:xfrm>
            <a:off x="5618235" y="4168501"/>
            <a:ext cx="2188520" cy="1400158"/>
            <a:chOff x="6023992" y="7296009"/>
            <a:chExt cx="2188520" cy="1400158"/>
          </a:xfrm>
        </p:grpSpPr>
        <p:sp>
          <p:nvSpPr>
            <p:cNvPr id="16" name="赵寅PPT原创"/>
            <p:cNvSpPr txBox="1"/>
            <p:nvPr/>
          </p:nvSpPr>
          <p:spPr>
            <a:xfrm>
              <a:off x="6023992" y="7616897"/>
              <a:ext cx="218852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7" name="赵寅PPT原创"/>
            <p:cNvSpPr txBox="1"/>
            <p:nvPr/>
          </p:nvSpPr>
          <p:spPr>
            <a:xfrm>
              <a:off x="6023992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sp>
        <p:nvSpPr>
          <p:cNvPr id="18" name="赵寅PPT原创"/>
          <p:cNvSpPr txBox="1"/>
          <p:nvPr>
            <p:custDataLst>
              <p:tags r:id="rId7"/>
            </p:custDataLst>
          </p:nvPr>
        </p:nvSpPr>
        <p:spPr>
          <a:xfrm>
            <a:off x="2426168" y="2407710"/>
            <a:ext cx="5519604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单击输入你的正文，文字是您思想的提炼，为了最终演示发布的良好效果，请尽量言简意赅的阐述观点；根据需要可酌情增减文字。单击此处输入你的正文，文字是您思想的提炼，请尽量言简意赅的阐述观点；</a:t>
            </a:r>
          </a:p>
        </p:txBody>
      </p:sp>
      <p:sp>
        <p:nvSpPr>
          <p:cNvPr id="19" name="赵寅PPT原创"/>
          <p:cNvSpPr/>
          <p:nvPr>
            <p:custDataLst>
              <p:tags r:id="rId8"/>
            </p:custDataLst>
          </p:nvPr>
        </p:nvSpPr>
        <p:spPr>
          <a:xfrm>
            <a:off x="621005" y="2384647"/>
            <a:ext cx="9844690" cy="522418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txBody>
          <a:bodyPr lIns="90000" tIns="46800" rIns="90000" bIns="46800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Bold" panose="020B0800000000000000" pitchFamily="34" charset="-122"/>
              </a:rPr>
              <a:t> </a:t>
            </a:r>
          </a:p>
        </p:txBody>
      </p:sp>
      <p:pic>
        <p:nvPicPr>
          <p:cNvPr id="20" name="赵寅PPT原创">
            <a:extLst>
              <a:ext uri="{FF2B5EF4-FFF2-40B4-BE49-F238E27FC236}">
                <a16:creationId xmlns:a16="http://schemas.microsoft.com/office/drawing/2014/main" id="{4823D4F9-20A9-B4F0-B61D-5ACF9FF2834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4" r="16714"/>
          <a:stretch>
            <a:fillRect/>
          </a:stretch>
        </p:blipFill>
        <p:spPr>
          <a:xfrm>
            <a:off x="7806754" y="1912990"/>
            <a:ext cx="3764238" cy="3764240"/>
          </a:xfrm>
          <a:prstGeom prst="rect">
            <a:avLst/>
          </a:prstGeom>
          <a:effectLst/>
        </p:spPr>
      </p:pic>
      <p:sp>
        <p:nvSpPr>
          <p:cNvPr id="3" name="赵寅PPT原创"/>
          <p:cNvSpPr/>
          <p:nvPr>
            <p:custDataLst>
              <p:tags r:id="rId9"/>
            </p:custDataLst>
          </p:nvPr>
        </p:nvSpPr>
        <p:spPr>
          <a:xfrm>
            <a:off x="8666637" y="2772872"/>
            <a:ext cx="2044477" cy="2044477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4" name="赵寅PPT原创"/>
          <p:cNvSpPr txBox="1"/>
          <p:nvPr>
            <p:custDataLst>
              <p:tags r:id="rId10"/>
            </p:custDataLst>
          </p:nvPr>
        </p:nvSpPr>
        <p:spPr>
          <a:xfrm>
            <a:off x="8734651" y="3780420"/>
            <a:ext cx="1908447" cy="32521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思源黑体 CN Regular" panose="020B0500000000000000" charset="-122"/>
              </a:rPr>
              <a:t>请添加小标题</a:t>
            </a:r>
          </a:p>
        </p:txBody>
      </p:sp>
      <p:grpSp>
        <p:nvGrpSpPr>
          <p:cNvPr id="28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29" name="赵寅PPT原创"/>
            <p:cNvCxnSpPr>
              <a:stCxn id="34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PART.04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1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2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3" name="赵寅PPT原创"/>
            <p:cNvSpPr txBox="1"/>
            <p:nvPr>
              <p:custDataLst>
                <p:tags r:id="rId11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发展计划路径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4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22" name="赵寅PPT原创">
            <a:extLst>
              <a:ext uri="{FF2B5EF4-FFF2-40B4-BE49-F238E27FC236}">
                <a16:creationId xmlns:a16="http://schemas.microsoft.com/office/drawing/2014/main" id="{053A8A58-D4B3-30FF-0F8B-B70A4CFEEDA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19602" y="2447036"/>
            <a:ext cx="502137" cy="318520"/>
          </a:xfrm>
          <a:prstGeom prst="rect">
            <a:avLst/>
          </a:prstGeom>
        </p:spPr>
      </p:pic>
      <p:pic>
        <p:nvPicPr>
          <p:cNvPr id="24" name="赵寅PPT原创">
            <a:extLst>
              <a:ext uri="{FF2B5EF4-FFF2-40B4-BE49-F238E27FC236}">
                <a16:creationId xmlns:a16="http://schemas.microsoft.com/office/drawing/2014/main" id="{6758E2EB-0646-934C-9B4D-8666792112F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13698" y="3313820"/>
            <a:ext cx="350355" cy="367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18" grpId="0"/>
      <p:bldP spid="19" grpId="0"/>
      <p:bldP spid="3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赵寅PPT原创">
            <a:extLst>
              <a:ext uri="{FF2B5EF4-FFF2-40B4-BE49-F238E27FC236}">
                <a16:creationId xmlns:a16="http://schemas.microsoft.com/office/drawing/2014/main" id="{A4D64423-52D3-AB4A-5F5C-A18F0C3718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" b="50"/>
          <a:stretch>
            <a:fillRect/>
          </a:stretch>
        </p:blipFill>
        <p:spPr>
          <a:xfrm>
            <a:off x="867670" y="1944401"/>
            <a:ext cx="3243243" cy="2160000"/>
          </a:xfrm>
          <a:prstGeom prst="rect">
            <a:avLst/>
          </a:prstGeom>
          <a:effectLst/>
        </p:spPr>
      </p:pic>
      <p:pic>
        <p:nvPicPr>
          <p:cNvPr id="17" name="赵寅PPT原创">
            <a:extLst>
              <a:ext uri="{FF2B5EF4-FFF2-40B4-BE49-F238E27FC236}">
                <a16:creationId xmlns:a16="http://schemas.microsoft.com/office/drawing/2014/main" id="{0F18CEC3-3545-04EE-5FBD-6E09F91C4D3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" b="50"/>
          <a:stretch>
            <a:fillRect/>
          </a:stretch>
        </p:blipFill>
        <p:spPr>
          <a:xfrm>
            <a:off x="8081088" y="1944400"/>
            <a:ext cx="3243243" cy="2160000"/>
          </a:xfrm>
          <a:prstGeom prst="rect">
            <a:avLst/>
          </a:prstGeom>
          <a:effectLst/>
        </p:spPr>
      </p:pic>
      <p:pic>
        <p:nvPicPr>
          <p:cNvPr id="20" name="赵寅PPT原创">
            <a:extLst>
              <a:ext uri="{FF2B5EF4-FFF2-40B4-BE49-F238E27FC236}">
                <a16:creationId xmlns:a16="http://schemas.microsoft.com/office/drawing/2014/main" id="{316C0CF0-1638-FED0-4569-E47A029091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" b="608"/>
          <a:stretch>
            <a:fillRect/>
          </a:stretch>
        </p:blipFill>
        <p:spPr>
          <a:xfrm>
            <a:off x="4475799" y="1944401"/>
            <a:ext cx="3243243" cy="2160000"/>
          </a:xfrm>
          <a:prstGeom prst="rect">
            <a:avLst/>
          </a:prstGeom>
          <a:effectLst/>
        </p:spPr>
      </p:pic>
      <p:grpSp>
        <p:nvGrpSpPr>
          <p:cNvPr id="2" name="赵寅PPT原创"/>
          <p:cNvGrpSpPr/>
          <p:nvPr>
            <p:custDataLst>
              <p:tags r:id="rId1"/>
            </p:custDataLst>
          </p:nvPr>
        </p:nvGrpSpPr>
        <p:grpSpPr>
          <a:xfrm>
            <a:off x="1089053" y="4700941"/>
            <a:ext cx="2410892" cy="987167"/>
            <a:chOff x="2315892" y="3654549"/>
            <a:chExt cx="2410892" cy="987167"/>
          </a:xfrm>
        </p:grpSpPr>
        <p:sp>
          <p:nvSpPr>
            <p:cNvPr id="3" name="赵寅PPT原创"/>
            <p:cNvSpPr txBox="1"/>
            <p:nvPr/>
          </p:nvSpPr>
          <p:spPr>
            <a:xfrm>
              <a:off x="3008376" y="3654549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添加标题</a:t>
              </a:r>
              <a:endParaRPr kumimoji="0" lang="id-ID" sz="20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endParaRPr>
            </a:p>
          </p:txBody>
        </p:sp>
        <p:sp>
          <p:nvSpPr>
            <p:cNvPr id="4" name="赵寅PPT原创"/>
            <p:cNvSpPr txBox="1"/>
            <p:nvPr/>
          </p:nvSpPr>
          <p:spPr>
            <a:xfrm>
              <a:off x="2315892" y="3973200"/>
              <a:ext cx="2410892" cy="66851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 fontAlgn="auto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5" name="赵寅PPT原创"/>
          <p:cNvGrpSpPr/>
          <p:nvPr>
            <p:custDataLst>
              <p:tags r:id="rId2"/>
            </p:custDataLst>
          </p:nvPr>
        </p:nvGrpSpPr>
        <p:grpSpPr>
          <a:xfrm>
            <a:off x="3632556" y="4700941"/>
            <a:ext cx="2398942" cy="987167"/>
            <a:chOff x="2321867" y="3654549"/>
            <a:chExt cx="2398942" cy="987167"/>
          </a:xfrm>
        </p:grpSpPr>
        <p:sp>
          <p:nvSpPr>
            <p:cNvPr id="6" name="赵寅PPT原创"/>
            <p:cNvSpPr txBox="1"/>
            <p:nvPr/>
          </p:nvSpPr>
          <p:spPr>
            <a:xfrm>
              <a:off x="3008376" y="3654549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添加标题</a:t>
              </a:r>
              <a:endParaRPr kumimoji="0" lang="id-ID" sz="20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endParaRPr>
            </a:p>
          </p:txBody>
        </p:sp>
        <p:sp>
          <p:nvSpPr>
            <p:cNvPr id="7" name="赵寅PPT原创"/>
            <p:cNvSpPr txBox="1"/>
            <p:nvPr/>
          </p:nvSpPr>
          <p:spPr>
            <a:xfrm>
              <a:off x="2321867" y="3973200"/>
              <a:ext cx="2398942" cy="66851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 fontAlgn="auto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8" name="赵寅PPT原创"/>
          <p:cNvGrpSpPr/>
          <p:nvPr>
            <p:custDataLst>
              <p:tags r:id="rId3"/>
            </p:custDataLst>
          </p:nvPr>
        </p:nvGrpSpPr>
        <p:grpSpPr>
          <a:xfrm>
            <a:off x="6187496" y="4700941"/>
            <a:ext cx="2362670" cy="987167"/>
            <a:chOff x="2340003" y="3654549"/>
            <a:chExt cx="2362670" cy="987167"/>
          </a:xfrm>
        </p:grpSpPr>
        <p:sp>
          <p:nvSpPr>
            <p:cNvPr id="9" name="赵寅PPT原创"/>
            <p:cNvSpPr txBox="1"/>
            <p:nvPr/>
          </p:nvSpPr>
          <p:spPr>
            <a:xfrm>
              <a:off x="3008376" y="3654549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添加标题</a:t>
              </a:r>
              <a:endParaRPr kumimoji="0" lang="id-ID" sz="20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endParaRPr>
            </a:p>
          </p:txBody>
        </p:sp>
        <p:sp>
          <p:nvSpPr>
            <p:cNvPr id="10" name="赵寅PPT原创"/>
            <p:cNvSpPr txBox="1"/>
            <p:nvPr/>
          </p:nvSpPr>
          <p:spPr>
            <a:xfrm>
              <a:off x="2340003" y="3973200"/>
              <a:ext cx="2362670" cy="66851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 fontAlgn="auto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11" name="赵寅PPT原创"/>
          <p:cNvGrpSpPr/>
          <p:nvPr>
            <p:custDataLst>
              <p:tags r:id="rId4"/>
            </p:custDataLst>
          </p:nvPr>
        </p:nvGrpSpPr>
        <p:grpSpPr>
          <a:xfrm>
            <a:off x="8740277" y="4700941"/>
            <a:ext cx="2314446" cy="987167"/>
            <a:chOff x="2364115" y="3654549"/>
            <a:chExt cx="2314446" cy="987167"/>
          </a:xfrm>
        </p:grpSpPr>
        <p:sp>
          <p:nvSpPr>
            <p:cNvPr id="12" name="赵寅PPT原创"/>
            <p:cNvSpPr txBox="1"/>
            <p:nvPr/>
          </p:nvSpPr>
          <p:spPr>
            <a:xfrm>
              <a:off x="3008376" y="3654549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添加标题</a:t>
              </a:r>
              <a:endParaRPr kumimoji="0" lang="id-ID" sz="20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endParaRPr>
            </a:p>
          </p:txBody>
        </p:sp>
        <p:sp>
          <p:nvSpPr>
            <p:cNvPr id="13" name="赵寅PPT原创"/>
            <p:cNvSpPr txBox="1"/>
            <p:nvPr/>
          </p:nvSpPr>
          <p:spPr>
            <a:xfrm>
              <a:off x="2364115" y="3973200"/>
              <a:ext cx="2314446" cy="66851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 fontAlgn="auto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26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27" name="赵寅PPT原创"/>
            <p:cNvCxnSpPr>
              <a:stCxn id="33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PART.04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0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1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2" name="赵寅PPT原创"/>
            <p:cNvSpPr txBox="1"/>
            <p:nvPr>
              <p:custDataLst>
                <p:tags r:id="rId5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发展计划路径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3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19" name="赵寅PPT原创">
            <a:extLst>
              <a:ext uri="{FF2B5EF4-FFF2-40B4-BE49-F238E27FC236}">
                <a16:creationId xmlns:a16="http://schemas.microsoft.com/office/drawing/2014/main" id="{02FBDCC5-BDF3-8EF1-6899-7B6BC74BB9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00282" y="4400069"/>
            <a:ext cx="147464" cy="201535"/>
          </a:xfrm>
          <a:prstGeom prst="rect">
            <a:avLst/>
          </a:prstGeom>
        </p:spPr>
      </p:pic>
      <p:pic>
        <p:nvPicPr>
          <p:cNvPr id="21" name="赵寅PPT原创">
            <a:extLst>
              <a:ext uri="{FF2B5EF4-FFF2-40B4-BE49-F238E27FC236}">
                <a16:creationId xmlns:a16="http://schemas.microsoft.com/office/drawing/2014/main" id="{791C6657-D37A-4347-D591-96D2C70F954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297709" y="4400464"/>
            <a:ext cx="185533" cy="185533"/>
          </a:xfrm>
          <a:prstGeom prst="rect">
            <a:avLst/>
          </a:prstGeom>
        </p:spPr>
      </p:pic>
      <p:pic>
        <p:nvPicPr>
          <p:cNvPr id="23" name="赵寅PPT原创">
            <a:extLst>
              <a:ext uri="{FF2B5EF4-FFF2-40B4-BE49-F238E27FC236}">
                <a16:creationId xmlns:a16="http://schemas.microsoft.com/office/drawing/2014/main" id="{03BB4BE8-1A08-4ACA-DAC6-37824EC26F8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746571" y="4449035"/>
            <a:ext cx="171152" cy="136922"/>
          </a:xfrm>
          <a:prstGeom prst="rect">
            <a:avLst/>
          </a:prstGeom>
        </p:spPr>
      </p:pic>
      <p:pic>
        <p:nvPicPr>
          <p:cNvPr id="34" name="赵寅PPT原创">
            <a:extLst>
              <a:ext uri="{FF2B5EF4-FFF2-40B4-BE49-F238E27FC236}">
                <a16:creationId xmlns:a16="http://schemas.microsoft.com/office/drawing/2014/main" id="{9EE90FED-4201-C3AF-DA19-F0DF134F319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161340" y="4387764"/>
            <a:ext cx="229809" cy="23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赵寅PPT原创"/>
          <p:cNvSpPr txBox="1"/>
          <p:nvPr/>
        </p:nvSpPr>
        <p:spPr>
          <a:xfrm>
            <a:off x="1103428" y="4298267"/>
            <a:ext cx="2579615" cy="125912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3" name="赵寅PPT原创"/>
          <p:cNvSpPr/>
          <p:nvPr/>
        </p:nvSpPr>
        <p:spPr>
          <a:xfrm>
            <a:off x="842306" y="3926506"/>
            <a:ext cx="3988904" cy="202602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思源黑体 CN Regular" panose="020B0500000000000000" charset="-122"/>
            </a:endParaRPr>
          </a:p>
        </p:txBody>
      </p:sp>
      <p:pic>
        <p:nvPicPr>
          <p:cNvPr id="23" name="赵寅PPT原创">
            <a:extLst>
              <a:ext uri="{FF2B5EF4-FFF2-40B4-BE49-F238E27FC236}">
                <a16:creationId xmlns:a16="http://schemas.microsoft.com/office/drawing/2014/main" id="{00335E8F-509D-EEC3-A4C5-61928E48C2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1" b="16731"/>
          <a:stretch>
            <a:fillRect/>
          </a:stretch>
        </p:blipFill>
        <p:spPr>
          <a:xfrm>
            <a:off x="3944165" y="4052472"/>
            <a:ext cx="1774091" cy="1774090"/>
          </a:xfrm>
          <a:prstGeom prst="ellipse">
            <a:avLst/>
          </a:prstGeom>
          <a:ln w="44450" cap="flat" cmpd="sng" algn="ctr">
            <a:solidFill>
              <a:srgbClr val="F46E4A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5" name="赵寅PPT原创"/>
          <p:cNvSpPr txBox="1"/>
          <p:nvPr/>
        </p:nvSpPr>
        <p:spPr>
          <a:xfrm>
            <a:off x="1103428" y="2049242"/>
            <a:ext cx="2579615" cy="125912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6" name="赵寅PPT原创"/>
          <p:cNvSpPr/>
          <p:nvPr/>
        </p:nvSpPr>
        <p:spPr>
          <a:xfrm>
            <a:off x="842306" y="1677481"/>
            <a:ext cx="3988904" cy="202602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思源黑体 CN Regular" panose="020B0500000000000000" charset="-122"/>
            </a:endParaRPr>
          </a:p>
        </p:txBody>
      </p:sp>
      <p:pic>
        <p:nvPicPr>
          <p:cNvPr id="25" name="赵寅PPT原创">
            <a:extLst>
              <a:ext uri="{FF2B5EF4-FFF2-40B4-BE49-F238E27FC236}">
                <a16:creationId xmlns:a16="http://schemas.microsoft.com/office/drawing/2014/main" id="{4A50A180-0090-A315-F83C-DF8FE256EB2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8" r="16618"/>
          <a:stretch>
            <a:fillRect/>
          </a:stretch>
        </p:blipFill>
        <p:spPr>
          <a:xfrm>
            <a:off x="3944165" y="1803447"/>
            <a:ext cx="1774089" cy="1774090"/>
          </a:xfrm>
          <a:prstGeom prst="ellipse">
            <a:avLst/>
          </a:prstGeom>
          <a:ln w="44450" cap="flat" cmpd="sng" algn="ctr">
            <a:solidFill>
              <a:srgbClr val="F46E4A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4" name="赵寅PPT原创"/>
          <p:cNvSpPr/>
          <p:nvPr/>
        </p:nvSpPr>
        <p:spPr>
          <a:xfrm>
            <a:off x="6168584" y="1759338"/>
            <a:ext cx="2503754" cy="3960440"/>
          </a:xfrm>
          <a:prstGeom prst="plaque">
            <a:avLst>
              <a:gd name="adj" fmla="val 5846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2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7" name="赵寅PPT原创"/>
          <p:cNvSpPr/>
          <p:nvPr/>
        </p:nvSpPr>
        <p:spPr>
          <a:xfrm>
            <a:off x="6793005" y="5524531"/>
            <a:ext cx="1255651" cy="36074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2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8" name="赵寅PPT原创"/>
          <p:cNvSpPr txBox="1"/>
          <p:nvPr>
            <p:custDataLst>
              <p:tags r:id="rId1"/>
            </p:custDataLst>
          </p:nvPr>
        </p:nvSpPr>
        <p:spPr>
          <a:xfrm>
            <a:off x="6914330" y="5577931"/>
            <a:ext cx="1025069" cy="246221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  <a:cs typeface="思源黑体 CN Regular" panose="020B0500000000000000" charset="-122"/>
              </a:rPr>
              <a:t>20XX</a:t>
            </a:r>
          </a:p>
        </p:txBody>
      </p:sp>
      <p:pic>
        <p:nvPicPr>
          <p:cNvPr id="27" name="赵寅PPT原创">
            <a:extLst>
              <a:ext uri="{FF2B5EF4-FFF2-40B4-BE49-F238E27FC236}">
                <a16:creationId xmlns:a16="http://schemas.microsoft.com/office/drawing/2014/main" id="{D0227038-77B1-34F1-D798-B194320D05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0" r="16510"/>
          <a:stretch>
            <a:fillRect/>
          </a:stretch>
        </p:blipFill>
        <p:spPr>
          <a:xfrm>
            <a:off x="6569995" y="2060848"/>
            <a:ext cx="1700935" cy="1694835"/>
          </a:xfrm>
          <a:prstGeom prst="ellipse">
            <a:avLst/>
          </a:prstGeom>
          <a:effectLst/>
        </p:spPr>
      </p:pic>
      <p:grpSp>
        <p:nvGrpSpPr>
          <p:cNvPr id="11" name="赵寅PPT原创"/>
          <p:cNvGrpSpPr/>
          <p:nvPr/>
        </p:nvGrpSpPr>
        <p:grpSpPr>
          <a:xfrm>
            <a:off x="6306520" y="3907441"/>
            <a:ext cx="2227880" cy="1400158"/>
            <a:chOff x="3024291" y="7296009"/>
            <a:chExt cx="2227880" cy="1400158"/>
          </a:xfrm>
        </p:grpSpPr>
        <p:sp>
          <p:nvSpPr>
            <p:cNvPr id="12" name="赵寅PPT原创"/>
            <p:cNvSpPr txBox="1"/>
            <p:nvPr/>
          </p:nvSpPr>
          <p:spPr>
            <a:xfrm>
              <a:off x="3024291" y="7616897"/>
              <a:ext cx="222788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3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sp>
        <p:nvSpPr>
          <p:cNvPr id="14" name="赵寅PPT原创"/>
          <p:cNvSpPr/>
          <p:nvPr/>
        </p:nvSpPr>
        <p:spPr>
          <a:xfrm>
            <a:off x="8811285" y="1759338"/>
            <a:ext cx="2503754" cy="3960440"/>
          </a:xfrm>
          <a:prstGeom prst="plaque">
            <a:avLst>
              <a:gd name="adj" fmla="val 5846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2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5" name="赵寅PPT原创"/>
          <p:cNvSpPr/>
          <p:nvPr/>
        </p:nvSpPr>
        <p:spPr>
          <a:xfrm>
            <a:off x="9435706" y="5524531"/>
            <a:ext cx="1255651" cy="36074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2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6" name="赵寅PPT原创"/>
          <p:cNvSpPr txBox="1"/>
          <p:nvPr>
            <p:custDataLst>
              <p:tags r:id="rId2"/>
            </p:custDataLst>
          </p:nvPr>
        </p:nvSpPr>
        <p:spPr>
          <a:xfrm>
            <a:off x="9557031" y="5577931"/>
            <a:ext cx="1025069" cy="246221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  <a:cs typeface="思源黑体 CN Regular" panose="020B0500000000000000" charset="-122"/>
              </a:rPr>
              <a:t>20XX</a:t>
            </a:r>
          </a:p>
        </p:txBody>
      </p:sp>
      <p:pic>
        <p:nvPicPr>
          <p:cNvPr id="36" name="赵寅PPT原创">
            <a:extLst>
              <a:ext uri="{FF2B5EF4-FFF2-40B4-BE49-F238E27FC236}">
                <a16:creationId xmlns:a16="http://schemas.microsoft.com/office/drawing/2014/main" id="{AE4ED838-4E22-2672-452F-1F74030D26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0" r="16550"/>
          <a:stretch>
            <a:fillRect/>
          </a:stretch>
        </p:blipFill>
        <p:spPr>
          <a:xfrm>
            <a:off x="9212696" y="2060848"/>
            <a:ext cx="1700932" cy="1694835"/>
          </a:xfrm>
          <a:prstGeom prst="ellipse">
            <a:avLst/>
          </a:prstGeom>
          <a:effectLst/>
        </p:spPr>
      </p:pic>
      <p:grpSp>
        <p:nvGrpSpPr>
          <p:cNvPr id="18" name="赵寅PPT原创"/>
          <p:cNvGrpSpPr/>
          <p:nvPr/>
        </p:nvGrpSpPr>
        <p:grpSpPr>
          <a:xfrm>
            <a:off x="8970642" y="3907441"/>
            <a:ext cx="2185038" cy="1400158"/>
            <a:chOff x="3045712" y="7296009"/>
            <a:chExt cx="2185038" cy="1400158"/>
          </a:xfrm>
        </p:grpSpPr>
        <p:sp>
          <p:nvSpPr>
            <p:cNvPr id="20" name="赵寅PPT原创"/>
            <p:cNvSpPr txBox="1"/>
            <p:nvPr/>
          </p:nvSpPr>
          <p:spPr>
            <a:xfrm>
              <a:off x="3045712" y="7616897"/>
              <a:ext cx="2185038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1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29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30" name="赵寅PPT原创"/>
            <p:cNvCxnSpPr>
              <a:stCxn id="35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PART.04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2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3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4" name="赵寅PPT原创"/>
            <p:cNvSpPr txBox="1"/>
            <p:nvPr>
              <p:custDataLst>
                <p:tags r:id="rId3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发展计划路径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5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6" grpId="0" animBg="1"/>
      <p:bldP spid="4" grpId="0" animBg="1"/>
      <p:bldP spid="7" grpId="0" animBg="1"/>
      <p:bldP spid="8" grpId="0"/>
      <p:bldP spid="14" grpId="0" animBg="1"/>
      <p:bldP spid="15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赵寅PPT原创"/>
          <p:cNvSpPr/>
          <p:nvPr>
            <p:custDataLst>
              <p:tags r:id="rId1"/>
            </p:custDataLst>
          </p:nvPr>
        </p:nvSpPr>
        <p:spPr>
          <a:xfrm>
            <a:off x="989900" y="1879936"/>
            <a:ext cx="2006600" cy="200660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C00000"/>
              </a:solidFill>
              <a:cs typeface="思源黑体 CN Regular" panose="020B0500000000000000" charset="-122"/>
            </a:endParaRPr>
          </a:p>
        </p:txBody>
      </p:sp>
      <p:sp>
        <p:nvSpPr>
          <p:cNvPr id="17" name="赵寅PPT原创"/>
          <p:cNvSpPr/>
          <p:nvPr>
            <p:custDataLst>
              <p:tags r:id="rId2"/>
            </p:custDataLst>
          </p:nvPr>
        </p:nvSpPr>
        <p:spPr>
          <a:xfrm rot="10800000">
            <a:off x="1831149" y="3861136"/>
            <a:ext cx="324104" cy="279400"/>
          </a:xfrm>
          <a:prstGeom prst="triangl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C00000"/>
              </a:solidFill>
              <a:cs typeface="思源黑体 CN Regular" panose="020B0500000000000000" charset="-122"/>
            </a:endParaRPr>
          </a:p>
        </p:txBody>
      </p:sp>
      <p:sp>
        <p:nvSpPr>
          <p:cNvPr id="18" name="赵寅PPT原创"/>
          <p:cNvSpPr txBox="1"/>
          <p:nvPr>
            <p:custDataLst>
              <p:tags r:id="rId3"/>
            </p:custDataLst>
          </p:nvPr>
        </p:nvSpPr>
        <p:spPr>
          <a:xfrm>
            <a:off x="1444972" y="2562759"/>
            <a:ext cx="1131720" cy="61555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zh-CN" sz="4000" dirty="0">
                <a:solidFill>
                  <a:schemeClr val="bg1"/>
                </a:solidFill>
                <a:latin typeface="+mj-ea"/>
                <a:ea typeface="+mj-ea"/>
                <a:cs typeface="思源黑体 CN Regular" panose="020B0500000000000000" charset="-122"/>
              </a:rPr>
              <a:t>20%</a:t>
            </a:r>
            <a:endParaRPr kumimoji="1" lang="zh-CN" altLang="en-US" sz="4000" dirty="0">
              <a:solidFill>
                <a:schemeClr val="bg1"/>
              </a:soli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sp>
        <p:nvSpPr>
          <p:cNvPr id="19" name="赵寅PPT原创"/>
          <p:cNvSpPr/>
          <p:nvPr>
            <p:custDataLst>
              <p:tags r:id="rId4"/>
            </p:custDataLst>
          </p:nvPr>
        </p:nvSpPr>
        <p:spPr>
          <a:xfrm>
            <a:off x="3618800" y="1879936"/>
            <a:ext cx="2006600" cy="200660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C00000"/>
              </a:solidFill>
              <a:cs typeface="思源黑体 CN Regular" panose="020B0500000000000000" charset="-122"/>
            </a:endParaRPr>
          </a:p>
        </p:txBody>
      </p:sp>
      <p:sp>
        <p:nvSpPr>
          <p:cNvPr id="20" name="赵寅PPT原创"/>
          <p:cNvSpPr/>
          <p:nvPr>
            <p:custDataLst>
              <p:tags r:id="rId5"/>
            </p:custDataLst>
          </p:nvPr>
        </p:nvSpPr>
        <p:spPr>
          <a:xfrm rot="10800000">
            <a:off x="4460049" y="3861136"/>
            <a:ext cx="324104" cy="279400"/>
          </a:xfrm>
          <a:prstGeom prst="triangl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C00000"/>
              </a:solidFill>
              <a:cs typeface="思源黑体 CN Regular" panose="020B0500000000000000" charset="-122"/>
            </a:endParaRPr>
          </a:p>
        </p:txBody>
      </p:sp>
      <p:sp>
        <p:nvSpPr>
          <p:cNvPr id="21" name="赵寅PPT原创"/>
          <p:cNvSpPr txBox="1"/>
          <p:nvPr>
            <p:custDataLst>
              <p:tags r:id="rId6"/>
            </p:custDataLst>
          </p:nvPr>
        </p:nvSpPr>
        <p:spPr>
          <a:xfrm>
            <a:off x="4073872" y="2562759"/>
            <a:ext cx="1131720" cy="61555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zh-CN" sz="4000" dirty="0">
                <a:solidFill>
                  <a:schemeClr val="bg1"/>
                </a:solidFill>
                <a:latin typeface="+mj-ea"/>
                <a:ea typeface="+mj-ea"/>
                <a:cs typeface="思源黑体 CN Regular" panose="020B0500000000000000" charset="-122"/>
              </a:rPr>
              <a:t>80%</a:t>
            </a:r>
            <a:endParaRPr kumimoji="1" lang="zh-CN" altLang="en-US" sz="4000" dirty="0">
              <a:solidFill>
                <a:schemeClr val="bg1"/>
              </a:soli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grpSp>
        <p:nvGrpSpPr>
          <p:cNvPr id="22" name="赵寅PPT原创"/>
          <p:cNvGrpSpPr/>
          <p:nvPr>
            <p:custDataLst>
              <p:tags r:id="rId7"/>
            </p:custDataLst>
          </p:nvPr>
        </p:nvGrpSpPr>
        <p:grpSpPr>
          <a:xfrm>
            <a:off x="875210" y="4356614"/>
            <a:ext cx="2235980" cy="1400158"/>
            <a:chOff x="3020241" y="7296009"/>
            <a:chExt cx="2235980" cy="1400158"/>
          </a:xfrm>
        </p:grpSpPr>
        <p:sp>
          <p:nvSpPr>
            <p:cNvPr id="23" name="赵寅PPT原创"/>
            <p:cNvSpPr txBox="1"/>
            <p:nvPr/>
          </p:nvSpPr>
          <p:spPr>
            <a:xfrm>
              <a:off x="3020241" y="7616897"/>
              <a:ext cx="223598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4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25" name="赵寅PPT原创"/>
          <p:cNvGrpSpPr/>
          <p:nvPr>
            <p:custDataLst>
              <p:tags r:id="rId8"/>
            </p:custDataLst>
          </p:nvPr>
        </p:nvGrpSpPr>
        <p:grpSpPr>
          <a:xfrm>
            <a:off x="3518049" y="4356614"/>
            <a:ext cx="2208102" cy="1400158"/>
            <a:chOff x="3034180" y="7296009"/>
            <a:chExt cx="2208102" cy="1400158"/>
          </a:xfrm>
        </p:grpSpPr>
        <p:sp>
          <p:nvSpPr>
            <p:cNvPr id="26" name="赵寅PPT原创"/>
            <p:cNvSpPr txBox="1"/>
            <p:nvPr/>
          </p:nvSpPr>
          <p:spPr>
            <a:xfrm>
              <a:off x="3034180" y="7616897"/>
              <a:ext cx="2208102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7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sp>
        <p:nvSpPr>
          <p:cNvPr id="2" name="赵寅PPT原创"/>
          <p:cNvSpPr/>
          <p:nvPr/>
        </p:nvSpPr>
        <p:spPr>
          <a:xfrm>
            <a:off x="6362765" y="1647076"/>
            <a:ext cx="707134" cy="70713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/>
          <p:nvPr/>
        </p:nvSpPr>
        <p:spPr>
          <a:xfrm>
            <a:off x="6362765" y="3827800"/>
            <a:ext cx="707134" cy="70713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思源黑体 CN Regular" panose="020B0500000000000000" charset="-122"/>
            </a:endParaRPr>
          </a:p>
        </p:txBody>
      </p:sp>
      <p:sp>
        <p:nvSpPr>
          <p:cNvPr id="4" name="赵寅PPT原创"/>
          <p:cNvSpPr/>
          <p:nvPr/>
        </p:nvSpPr>
        <p:spPr>
          <a:xfrm>
            <a:off x="6362765" y="4917751"/>
            <a:ext cx="707134" cy="707134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9050">
            <a:solidFill>
              <a:schemeClr val="accent4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/>
          <p:nvPr/>
        </p:nvSpPr>
        <p:spPr>
          <a:xfrm>
            <a:off x="6362765" y="2738555"/>
            <a:ext cx="707134" cy="707134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9050">
            <a:solidFill>
              <a:schemeClr val="accent2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思源黑体 CN Regular" panose="020B0500000000000000" charset="-122"/>
            </a:endParaRPr>
          </a:p>
        </p:txBody>
      </p:sp>
      <p:grpSp>
        <p:nvGrpSpPr>
          <p:cNvPr id="6" name="赵寅PPT原创"/>
          <p:cNvGrpSpPr/>
          <p:nvPr/>
        </p:nvGrpSpPr>
        <p:grpSpPr>
          <a:xfrm>
            <a:off x="7306066" y="1577758"/>
            <a:ext cx="4024522" cy="845770"/>
            <a:chOff x="9226030" y="7334118"/>
            <a:chExt cx="4024522" cy="845770"/>
          </a:xfrm>
        </p:grpSpPr>
        <p:sp>
          <p:nvSpPr>
            <p:cNvPr id="7" name="赵寅PPT原创"/>
            <p:cNvSpPr txBox="1"/>
            <p:nvPr/>
          </p:nvSpPr>
          <p:spPr>
            <a:xfrm>
              <a:off x="9226030" y="7654616"/>
              <a:ext cx="4024522" cy="5252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8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9" name="赵寅PPT原创"/>
          <p:cNvGrpSpPr/>
          <p:nvPr/>
        </p:nvGrpSpPr>
        <p:grpSpPr>
          <a:xfrm>
            <a:off x="7306067" y="2669237"/>
            <a:ext cx="4024522" cy="845770"/>
            <a:chOff x="9226030" y="7334118"/>
            <a:chExt cx="4024522" cy="845770"/>
          </a:xfrm>
        </p:grpSpPr>
        <p:sp>
          <p:nvSpPr>
            <p:cNvPr id="10" name="赵寅PPT原创"/>
            <p:cNvSpPr txBox="1"/>
            <p:nvPr/>
          </p:nvSpPr>
          <p:spPr>
            <a:xfrm>
              <a:off x="9226030" y="7654616"/>
              <a:ext cx="4024522" cy="5252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1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2" name="赵寅PPT原创"/>
          <p:cNvGrpSpPr/>
          <p:nvPr/>
        </p:nvGrpSpPr>
        <p:grpSpPr>
          <a:xfrm>
            <a:off x="7306066" y="3758482"/>
            <a:ext cx="4024522" cy="845770"/>
            <a:chOff x="9226030" y="7334118"/>
            <a:chExt cx="4024522" cy="845770"/>
          </a:xfrm>
        </p:grpSpPr>
        <p:sp>
          <p:nvSpPr>
            <p:cNvPr id="13" name="赵寅PPT原创"/>
            <p:cNvSpPr txBox="1"/>
            <p:nvPr/>
          </p:nvSpPr>
          <p:spPr>
            <a:xfrm>
              <a:off x="9226030" y="7654616"/>
              <a:ext cx="4024522" cy="5252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4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16" name="赵寅PPT原创"/>
          <p:cNvGrpSpPr/>
          <p:nvPr/>
        </p:nvGrpSpPr>
        <p:grpSpPr>
          <a:xfrm>
            <a:off x="7306067" y="4848433"/>
            <a:ext cx="4024522" cy="845770"/>
            <a:chOff x="9226030" y="7334118"/>
            <a:chExt cx="4024522" cy="845770"/>
          </a:xfrm>
        </p:grpSpPr>
        <p:sp>
          <p:nvSpPr>
            <p:cNvPr id="28" name="赵寅PPT原创"/>
            <p:cNvSpPr txBox="1"/>
            <p:nvPr/>
          </p:nvSpPr>
          <p:spPr>
            <a:xfrm>
              <a:off x="9226030" y="7654616"/>
              <a:ext cx="4024522" cy="5252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9" name="赵寅PPT原创"/>
            <p:cNvSpPr txBox="1"/>
            <p:nvPr/>
          </p:nvSpPr>
          <p:spPr>
            <a:xfrm>
              <a:off x="9226030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41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42" name="赵寅PPT原创"/>
            <p:cNvCxnSpPr>
              <a:stCxn id="47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PART.04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44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45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46" name="赵寅PPT原创"/>
            <p:cNvSpPr txBox="1"/>
            <p:nvPr>
              <p:custDataLst>
                <p:tags r:id="rId9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发展计划路径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47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35" name="赵寅PPT原创">
            <a:extLst>
              <a:ext uri="{FF2B5EF4-FFF2-40B4-BE49-F238E27FC236}">
                <a16:creationId xmlns:a16="http://schemas.microsoft.com/office/drawing/2014/main" id="{999C0AF9-A68F-3217-B3D6-196CF227DF7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83553" y="1841745"/>
            <a:ext cx="265555" cy="317796"/>
          </a:xfrm>
          <a:prstGeom prst="rect">
            <a:avLst/>
          </a:prstGeom>
        </p:spPr>
      </p:pic>
      <p:pic>
        <p:nvPicPr>
          <p:cNvPr id="37" name="赵寅PPT原创">
            <a:extLst>
              <a:ext uri="{FF2B5EF4-FFF2-40B4-BE49-F238E27FC236}">
                <a16:creationId xmlns:a16="http://schemas.microsoft.com/office/drawing/2014/main" id="{D5920430-391C-60B2-F7A6-20B71EABC21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14942" y="4020256"/>
            <a:ext cx="402780" cy="322224"/>
          </a:xfrm>
          <a:prstGeom prst="rect">
            <a:avLst/>
          </a:prstGeom>
        </p:spPr>
      </p:pic>
      <p:pic>
        <p:nvPicPr>
          <p:cNvPr id="39" name="赵寅PPT原创">
            <a:extLst>
              <a:ext uri="{FF2B5EF4-FFF2-40B4-BE49-F238E27FC236}">
                <a16:creationId xmlns:a16="http://schemas.microsoft.com/office/drawing/2014/main" id="{98D592C8-2305-F033-D665-E3F28C5429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510289" y="2929282"/>
            <a:ext cx="412085" cy="325680"/>
          </a:xfrm>
          <a:prstGeom prst="rect">
            <a:avLst/>
          </a:prstGeom>
        </p:spPr>
      </p:pic>
      <p:pic>
        <p:nvPicPr>
          <p:cNvPr id="48" name="赵寅PPT原创">
            <a:extLst>
              <a:ext uri="{FF2B5EF4-FFF2-40B4-BE49-F238E27FC236}">
                <a16:creationId xmlns:a16="http://schemas.microsoft.com/office/drawing/2014/main" id="{D19C7136-9EB9-3AC7-1C4D-5C42C5D7216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16459" y="5094381"/>
            <a:ext cx="399745" cy="3538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/>
      <p:bldP spid="19" grpId="0" animBg="1"/>
      <p:bldP spid="20" grpId="0" animBg="1"/>
      <p:bldP spid="21" grpId="0"/>
      <p:bldP spid="2" grpId="0" animBg="1"/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赵寅PPT原创"/>
          <p:cNvSpPr/>
          <p:nvPr/>
        </p:nvSpPr>
        <p:spPr>
          <a:xfrm>
            <a:off x="1101505" y="2788862"/>
            <a:ext cx="10496662" cy="2433797"/>
          </a:xfrm>
          <a:prstGeom prst="snip2DiagRect">
            <a:avLst>
              <a:gd name="adj1" fmla="val 2312"/>
              <a:gd name="adj2" fmla="val 12621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13" name="赵寅PPT原创"/>
          <p:cNvSpPr/>
          <p:nvPr/>
        </p:nvSpPr>
        <p:spPr>
          <a:xfrm>
            <a:off x="4832964" y="2368773"/>
            <a:ext cx="761460" cy="76146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14" name="赵寅PPT原创"/>
          <p:cNvGrpSpPr/>
          <p:nvPr/>
        </p:nvGrpSpPr>
        <p:grpSpPr>
          <a:xfrm>
            <a:off x="4084863" y="3322723"/>
            <a:ext cx="2257660" cy="1400158"/>
            <a:chOff x="3009401" y="7296009"/>
            <a:chExt cx="2257660" cy="1400158"/>
          </a:xfrm>
        </p:grpSpPr>
        <p:sp>
          <p:nvSpPr>
            <p:cNvPr id="15" name="赵寅PPT原创"/>
            <p:cNvSpPr txBox="1"/>
            <p:nvPr/>
          </p:nvSpPr>
          <p:spPr>
            <a:xfrm>
              <a:off x="3009401" y="7616897"/>
              <a:ext cx="225766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6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</a:p>
          </p:txBody>
        </p:sp>
      </p:grpSp>
      <p:sp>
        <p:nvSpPr>
          <p:cNvPr id="17" name="赵寅PPT原创"/>
          <p:cNvSpPr/>
          <p:nvPr/>
        </p:nvSpPr>
        <p:spPr>
          <a:xfrm>
            <a:off x="9691667" y="2368773"/>
            <a:ext cx="761460" cy="76146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18" name="赵寅PPT原创"/>
          <p:cNvGrpSpPr/>
          <p:nvPr/>
        </p:nvGrpSpPr>
        <p:grpSpPr>
          <a:xfrm>
            <a:off x="8943566" y="3322723"/>
            <a:ext cx="2257660" cy="1400158"/>
            <a:chOff x="3009401" y="7296009"/>
            <a:chExt cx="2257660" cy="1400158"/>
          </a:xfrm>
        </p:grpSpPr>
        <p:sp>
          <p:nvSpPr>
            <p:cNvPr id="19" name="赵寅PPT原创"/>
            <p:cNvSpPr txBox="1"/>
            <p:nvPr/>
          </p:nvSpPr>
          <p:spPr>
            <a:xfrm>
              <a:off x="3009401" y="7616897"/>
              <a:ext cx="225766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0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</a:p>
          </p:txBody>
        </p:sp>
      </p:grpSp>
      <p:sp>
        <p:nvSpPr>
          <p:cNvPr id="21" name="赵寅PPT原创"/>
          <p:cNvSpPr/>
          <p:nvPr/>
        </p:nvSpPr>
        <p:spPr>
          <a:xfrm>
            <a:off x="7262315" y="2368773"/>
            <a:ext cx="761460" cy="76146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bg1"/>
            </a:solidFill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22" name="赵寅PPT原创"/>
          <p:cNvGrpSpPr/>
          <p:nvPr/>
        </p:nvGrpSpPr>
        <p:grpSpPr>
          <a:xfrm>
            <a:off x="6514215" y="3322723"/>
            <a:ext cx="2257660" cy="1400158"/>
            <a:chOff x="3009401" y="7296009"/>
            <a:chExt cx="2257660" cy="1400158"/>
          </a:xfrm>
        </p:grpSpPr>
        <p:sp>
          <p:nvSpPr>
            <p:cNvPr id="23" name="赵寅PPT原创"/>
            <p:cNvSpPr txBox="1"/>
            <p:nvPr/>
          </p:nvSpPr>
          <p:spPr>
            <a:xfrm>
              <a:off x="3009401" y="7616897"/>
              <a:ext cx="225766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4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</a:p>
          </p:txBody>
        </p:sp>
      </p:grpSp>
      <p:sp>
        <p:nvSpPr>
          <p:cNvPr id="25" name="赵寅PPT原创"/>
          <p:cNvSpPr txBox="1"/>
          <p:nvPr/>
        </p:nvSpPr>
        <p:spPr>
          <a:xfrm>
            <a:off x="4843812" y="2608314"/>
            <a:ext cx="739764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26" name="赵寅PPT原创"/>
          <p:cNvSpPr txBox="1"/>
          <p:nvPr/>
        </p:nvSpPr>
        <p:spPr>
          <a:xfrm>
            <a:off x="7273162" y="2608314"/>
            <a:ext cx="739764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27" name="赵寅PPT原创"/>
          <p:cNvSpPr txBox="1"/>
          <p:nvPr/>
        </p:nvSpPr>
        <p:spPr>
          <a:xfrm>
            <a:off x="9702512" y="2608314"/>
            <a:ext cx="739764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03</a:t>
            </a:r>
          </a:p>
        </p:txBody>
      </p:sp>
      <p:pic>
        <p:nvPicPr>
          <p:cNvPr id="8" name="赵寅PPT原创">
            <a:extLst>
              <a:ext uri="{FF2B5EF4-FFF2-40B4-BE49-F238E27FC236}">
                <a16:creationId xmlns:a16="http://schemas.microsoft.com/office/drawing/2014/main" id="{C12A40C8-7CE0-A1CE-74AA-6F8DA8BE3F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7" b="25397"/>
          <a:stretch>
            <a:fillRect/>
          </a:stretch>
        </p:blipFill>
        <p:spPr>
          <a:xfrm>
            <a:off x="751199" y="1701406"/>
            <a:ext cx="3080234" cy="2270498"/>
          </a:xfrm>
          <a:prstGeom prst="rect">
            <a:avLst/>
          </a:prstGeom>
          <a:effectLst/>
        </p:spPr>
      </p:pic>
      <p:sp>
        <p:nvSpPr>
          <p:cNvPr id="3" name="赵寅PPT原创"/>
          <p:cNvSpPr/>
          <p:nvPr>
            <p:custDataLst>
              <p:tags r:id="rId1"/>
            </p:custDataLst>
          </p:nvPr>
        </p:nvSpPr>
        <p:spPr bwMode="auto">
          <a:xfrm>
            <a:off x="745135" y="3972644"/>
            <a:ext cx="3092354" cy="2003841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5" name="赵寅PPT原创"/>
          <p:cNvGrpSpPr/>
          <p:nvPr>
            <p:custDataLst>
              <p:tags r:id="rId2"/>
            </p:custDataLst>
          </p:nvPr>
        </p:nvGrpSpPr>
        <p:grpSpPr>
          <a:xfrm>
            <a:off x="1150107" y="4242465"/>
            <a:ext cx="2282410" cy="1400158"/>
            <a:chOff x="2997026" y="7296009"/>
            <a:chExt cx="2282410" cy="1400158"/>
          </a:xfrm>
        </p:grpSpPr>
        <p:sp>
          <p:nvSpPr>
            <p:cNvPr id="6" name="赵寅PPT原创"/>
            <p:cNvSpPr txBox="1"/>
            <p:nvPr/>
          </p:nvSpPr>
          <p:spPr>
            <a:xfrm>
              <a:off x="2997026" y="7616897"/>
              <a:ext cx="2282410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7" name="赵寅PPT原创"/>
            <p:cNvSpPr txBox="1"/>
            <p:nvPr/>
          </p:nvSpPr>
          <p:spPr>
            <a:xfrm>
              <a:off x="3368789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grpSp>
        <p:nvGrpSpPr>
          <p:cNvPr id="30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31" name="赵寅PPT原创"/>
            <p:cNvCxnSpPr>
              <a:stCxn id="36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PART.04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3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4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5" name="赵寅PPT原创"/>
            <p:cNvSpPr txBox="1"/>
            <p:nvPr>
              <p:custDataLst>
                <p:tags r:id="rId3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发展计划路径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6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21" grpId="0" animBg="1"/>
      <p:bldP spid="25" grpId="0"/>
      <p:bldP spid="26" grpId="0"/>
      <p:bldP spid="27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赵寅PPT原创"/>
          <p:cNvSpPr/>
          <p:nvPr/>
        </p:nvSpPr>
        <p:spPr>
          <a:xfrm>
            <a:off x="4618876" y="2149453"/>
            <a:ext cx="529414" cy="82868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/>
          <p:nvPr/>
        </p:nvSpPr>
        <p:spPr>
          <a:xfrm rot="2700000">
            <a:off x="5384795" y="1469153"/>
            <a:ext cx="529433" cy="82865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4" name="赵寅PPT原创"/>
          <p:cNvSpPr/>
          <p:nvPr/>
        </p:nvSpPr>
        <p:spPr>
          <a:xfrm flipH="1">
            <a:off x="7081471" y="2162571"/>
            <a:ext cx="529414" cy="82868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/>
          <p:nvPr/>
        </p:nvSpPr>
        <p:spPr>
          <a:xfrm rot="18900000" flipH="1">
            <a:off x="6313629" y="1474014"/>
            <a:ext cx="529433" cy="82865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6" name="赵寅PPT原创"/>
          <p:cNvSpPr/>
          <p:nvPr/>
        </p:nvSpPr>
        <p:spPr>
          <a:xfrm flipH="1" flipV="1">
            <a:off x="7075339" y="3254383"/>
            <a:ext cx="529414" cy="82868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7" name="赵寅PPT原创"/>
          <p:cNvSpPr/>
          <p:nvPr/>
        </p:nvSpPr>
        <p:spPr>
          <a:xfrm rot="2700000" flipH="1" flipV="1">
            <a:off x="6324245" y="3959041"/>
            <a:ext cx="529433" cy="82865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8" name="赵寅PPT原创"/>
          <p:cNvSpPr/>
          <p:nvPr/>
        </p:nvSpPr>
        <p:spPr>
          <a:xfrm flipV="1">
            <a:off x="4649772" y="3250989"/>
            <a:ext cx="529414" cy="82868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9" name="赵寅PPT原创"/>
          <p:cNvSpPr/>
          <p:nvPr/>
        </p:nvSpPr>
        <p:spPr>
          <a:xfrm rot="18900000" flipV="1">
            <a:off x="5364255" y="3940210"/>
            <a:ext cx="529433" cy="828656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11" name="赵寅PPT原创"/>
          <p:cNvSpPr/>
          <p:nvPr>
            <p:custDataLst>
              <p:tags r:id="rId1"/>
            </p:custDataLst>
          </p:nvPr>
        </p:nvSpPr>
        <p:spPr>
          <a:xfrm>
            <a:off x="1610967" y="2733797"/>
            <a:ext cx="1550543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0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添加标题</a:t>
            </a:r>
            <a:endParaRPr sz="2000" dirty="0">
              <a:gradFill flip="none" rotWithShape="1"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12" name="赵寅PPT原创"/>
          <p:cNvSpPr/>
          <p:nvPr>
            <p:custDataLst>
              <p:tags r:id="rId2"/>
            </p:custDataLst>
          </p:nvPr>
        </p:nvSpPr>
        <p:spPr>
          <a:xfrm>
            <a:off x="2012980" y="1832582"/>
            <a:ext cx="746516" cy="7465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wrap="square" lIns="26788" tIns="26788" rIns="26788" bIns="26788" numCol="1" anchor="ctr">
            <a:noAutofit/>
          </a:bodyPr>
          <a:lstStyle/>
          <a:p>
            <a:pPr algn="ctr">
              <a:lnSpc>
                <a:spcPct val="120000"/>
              </a:lnSpc>
            </a:pPr>
            <a:endParaRPr sz="1845">
              <a:solidFill>
                <a:srgbClr val="53585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3" name="赵寅PPT原创"/>
          <p:cNvSpPr/>
          <p:nvPr>
            <p:custDataLst>
              <p:tags r:id="rId3"/>
            </p:custDataLst>
          </p:nvPr>
        </p:nvSpPr>
        <p:spPr>
          <a:xfrm>
            <a:off x="2925859" y="5198316"/>
            <a:ext cx="2221339" cy="10792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4" name="赵寅PPT原创"/>
          <p:cNvSpPr/>
          <p:nvPr>
            <p:custDataLst>
              <p:tags r:id="rId4"/>
            </p:custDataLst>
          </p:nvPr>
        </p:nvSpPr>
        <p:spPr>
          <a:xfrm>
            <a:off x="3261257" y="4861035"/>
            <a:ext cx="1550543" cy="30777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0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添加标题</a:t>
            </a:r>
            <a:endParaRPr sz="2000" dirty="0">
              <a:gradFill flip="none" rotWithShape="1"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15" name="赵寅PPT原创"/>
          <p:cNvSpPr/>
          <p:nvPr>
            <p:custDataLst>
              <p:tags r:id="rId5"/>
            </p:custDataLst>
          </p:nvPr>
        </p:nvSpPr>
        <p:spPr>
          <a:xfrm>
            <a:off x="6886496" y="5219693"/>
            <a:ext cx="2221339" cy="107927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6" name="赵寅PPT原创"/>
          <p:cNvSpPr/>
          <p:nvPr>
            <p:custDataLst>
              <p:tags r:id="rId6"/>
            </p:custDataLst>
          </p:nvPr>
        </p:nvSpPr>
        <p:spPr>
          <a:xfrm>
            <a:off x="7221894" y="4886728"/>
            <a:ext cx="1550543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0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添加标题</a:t>
            </a:r>
            <a:endParaRPr sz="2000" dirty="0">
              <a:gradFill flip="none" rotWithShape="1"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17" name="赵寅PPT原创"/>
          <p:cNvSpPr/>
          <p:nvPr>
            <p:custDataLst>
              <p:tags r:id="rId7"/>
            </p:custDataLst>
          </p:nvPr>
        </p:nvSpPr>
        <p:spPr>
          <a:xfrm>
            <a:off x="7623118" y="3879005"/>
            <a:ext cx="748094" cy="748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wrap="square" lIns="26788" tIns="26788" rIns="26788" bIns="26788" numCol="1" anchor="ctr">
            <a:noAutofit/>
          </a:bodyPr>
          <a:lstStyle/>
          <a:p>
            <a:pPr algn="ctr">
              <a:lnSpc>
                <a:spcPct val="120000"/>
              </a:lnSpc>
            </a:pPr>
            <a:endParaRPr sz="1845">
              <a:solidFill>
                <a:srgbClr val="53585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8" name="赵寅PPT原创"/>
          <p:cNvSpPr/>
          <p:nvPr>
            <p:custDataLst>
              <p:tags r:id="rId8"/>
            </p:custDataLst>
          </p:nvPr>
        </p:nvSpPr>
        <p:spPr>
          <a:xfrm>
            <a:off x="8594290" y="3041574"/>
            <a:ext cx="2221339" cy="107927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9" name="赵寅PPT原创"/>
          <p:cNvSpPr/>
          <p:nvPr>
            <p:custDataLst>
              <p:tags r:id="rId9"/>
            </p:custDataLst>
          </p:nvPr>
        </p:nvSpPr>
        <p:spPr>
          <a:xfrm>
            <a:off x="8929688" y="2733798"/>
            <a:ext cx="1550543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0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j-ea"/>
                <a:sym typeface="+mj-ea"/>
              </a:rPr>
              <a:t>添加标题</a:t>
            </a:r>
            <a:endParaRPr sz="2000" dirty="0">
              <a:gradFill flip="none" rotWithShape="1">
                <a:gsLst>
                  <a:gs pos="100000">
                    <a:schemeClr val="accent3">
                      <a:lumMod val="10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20" name="赵寅PPT原创"/>
          <p:cNvSpPr/>
          <p:nvPr>
            <p:custDataLst>
              <p:tags r:id="rId10"/>
            </p:custDataLst>
          </p:nvPr>
        </p:nvSpPr>
        <p:spPr>
          <a:xfrm>
            <a:off x="3660757" y="3895739"/>
            <a:ext cx="751544" cy="751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 algn="ctr">
              <a:lnSpc>
                <a:spcPct val="120000"/>
              </a:lnSpc>
            </a:pPr>
            <a:endParaRPr sz="1845">
              <a:solidFill>
                <a:srgbClr val="53585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21" name="赵寅PPT原创"/>
          <p:cNvSpPr/>
          <p:nvPr>
            <p:custDataLst>
              <p:tags r:id="rId11"/>
            </p:custDataLst>
          </p:nvPr>
        </p:nvSpPr>
        <p:spPr>
          <a:xfrm>
            <a:off x="3660757" y="3896395"/>
            <a:ext cx="751544" cy="751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2700">
            <a:miter lim="400000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lIns="26788" tIns="26788" rIns="26788" bIns="26788" anchor="ctr"/>
          <a:lstStyle/>
          <a:p>
            <a:pPr algn="ctr">
              <a:lnSpc>
                <a:spcPct val="120000"/>
              </a:lnSpc>
            </a:pPr>
            <a:endParaRPr sz="1845">
              <a:solidFill>
                <a:srgbClr val="53585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22" name="赵寅PPT原创"/>
          <p:cNvSpPr/>
          <p:nvPr>
            <p:custDataLst>
              <p:tags r:id="rId12"/>
            </p:custDataLst>
          </p:nvPr>
        </p:nvSpPr>
        <p:spPr>
          <a:xfrm>
            <a:off x="9330912" y="1832582"/>
            <a:ext cx="748094" cy="748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txBody>
          <a:bodyPr wrap="square" lIns="26788" tIns="26788" rIns="26788" bIns="26788" numCol="1" anchor="ctr">
            <a:noAutofit/>
          </a:bodyPr>
          <a:lstStyle/>
          <a:p>
            <a:pPr algn="ctr">
              <a:lnSpc>
                <a:spcPct val="120000"/>
              </a:lnSpc>
            </a:pPr>
            <a:endParaRPr sz="1845">
              <a:solidFill>
                <a:srgbClr val="53585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23" name="赵寅PPT原创"/>
          <p:cNvSpPr/>
          <p:nvPr>
            <p:custDataLst>
              <p:tags r:id="rId13"/>
            </p:custDataLst>
          </p:nvPr>
        </p:nvSpPr>
        <p:spPr>
          <a:xfrm>
            <a:off x="1275569" y="3041574"/>
            <a:ext cx="2221339" cy="107927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35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36" name="赵寅PPT原创"/>
            <p:cNvCxnSpPr>
              <a:stCxn id="41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PART.04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8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9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40" name="赵寅PPT原创"/>
            <p:cNvSpPr txBox="1"/>
            <p:nvPr>
              <p:custDataLst>
                <p:tags r:id="rId14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发展计划路径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41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29" name="赵寅PPT原创">
            <a:extLst>
              <a:ext uri="{FF2B5EF4-FFF2-40B4-BE49-F238E27FC236}">
                <a16:creationId xmlns:a16="http://schemas.microsoft.com/office/drawing/2014/main" id="{D7C9A90E-E94E-FE38-C868-14596CAD44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544061" y="2597669"/>
            <a:ext cx="1158516" cy="926813"/>
          </a:xfrm>
          <a:prstGeom prst="rect">
            <a:avLst/>
          </a:prstGeom>
        </p:spPr>
      </p:pic>
      <p:pic>
        <p:nvPicPr>
          <p:cNvPr id="31" name="赵寅PPT原创">
            <a:extLst>
              <a:ext uri="{FF2B5EF4-FFF2-40B4-BE49-F238E27FC236}">
                <a16:creationId xmlns:a16="http://schemas.microsoft.com/office/drawing/2014/main" id="{DD1846D7-05C8-DE5F-85B3-D7DFFBE6BD2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849822" y="4105708"/>
            <a:ext cx="294686" cy="294686"/>
          </a:xfrm>
          <a:prstGeom prst="rect">
            <a:avLst/>
          </a:prstGeom>
        </p:spPr>
      </p:pic>
      <p:pic>
        <p:nvPicPr>
          <p:cNvPr id="33" name="赵寅PPT原创">
            <a:extLst>
              <a:ext uri="{FF2B5EF4-FFF2-40B4-BE49-F238E27FC236}">
                <a16:creationId xmlns:a16="http://schemas.microsoft.com/office/drawing/2014/main" id="{FBC751F7-5106-5CDA-030E-8F96F161CF9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881470" y="4122455"/>
            <a:ext cx="310118" cy="299424"/>
          </a:xfrm>
          <a:prstGeom prst="rect">
            <a:avLst/>
          </a:prstGeom>
        </p:spPr>
      </p:pic>
      <p:pic>
        <p:nvPicPr>
          <p:cNvPr id="42" name="赵寅PPT原创">
            <a:extLst>
              <a:ext uri="{FF2B5EF4-FFF2-40B4-BE49-F238E27FC236}">
                <a16:creationId xmlns:a16="http://schemas.microsoft.com/office/drawing/2014/main" id="{05870BB3-2ACE-6204-1AA7-8D706B4A2DA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553999" y="2055668"/>
            <a:ext cx="301920" cy="301920"/>
          </a:xfrm>
          <a:prstGeom prst="rect">
            <a:avLst/>
          </a:prstGeom>
        </p:spPr>
      </p:pic>
      <p:pic>
        <p:nvPicPr>
          <p:cNvPr id="44" name="赵寅PPT原创">
            <a:extLst>
              <a:ext uri="{FF2B5EF4-FFF2-40B4-BE49-F238E27FC236}">
                <a16:creationId xmlns:a16="http://schemas.microsoft.com/office/drawing/2014/main" id="{29D7C615-B588-EC50-753C-EB7B8DADFCA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263235" y="2058638"/>
            <a:ext cx="246006" cy="294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赵寅PPT原创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赵寅PPT原创"/>
          <p:cNvSpPr>
            <a:spLocks noChangeAspect="1"/>
          </p:cNvSpPr>
          <p:nvPr/>
        </p:nvSpPr>
        <p:spPr>
          <a:xfrm>
            <a:off x="453594" y="323668"/>
            <a:ext cx="397510" cy="3975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 txBox="1"/>
          <p:nvPr/>
        </p:nvSpPr>
        <p:spPr>
          <a:xfrm>
            <a:off x="551384" y="420188"/>
            <a:ext cx="29159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YOUR LOGO | 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北京</a:t>
            </a:r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XX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科技公司</a:t>
            </a:r>
          </a:p>
        </p:txBody>
      </p:sp>
      <p:grpSp>
        <p:nvGrpSpPr>
          <p:cNvPr id="4" name="赵寅PPT原创"/>
          <p:cNvGrpSpPr/>
          <p:nvPr/>
        </p:nvGrpSpPr>
        <p:grpSpPr>
          <a:xfrm>
            <a:off x="11352584" y="432435"/>
            <a:ext cx="454025" cy="78740"/>
            <a:chOff x="17418" y="681"/>
            <a:chExt cx="1114" cy="124"/>
          </a:xfrm>
        </p:grpSpPr>
        <p:cxnSp>
          <p:nvCxnSpPr>
            <p:cNvPr id="5" name="赵寅PPT原创"/>
            <p:cNvCxnSpPr/>
            <p:nvPr/>
          </p:nvCxnSpPr>
          <p:spPr>
            <a:xfrm flipH="1">
              <a:off x="17836" y="681"/>
              <a:ext cx="696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  <p:cxnSp>
          <p:nvCxnSpPr>
            <p:cNvPr id="6" name="赵寅PPT原创"/>
            <p:cNvCxnSpPr/>
            <p:nvPr/>
          </p:nvCxnSpPr>
          <p:spPr>
            <a:xfrm flipH="1">
              <a:off x="17418" y="805"/>
              <a:ext cx="1114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</p:grpSp>
      <p:sp>
        <p:nvSpPr>
          <p:cNvPr id="16" name="赵寅PPT原创"/>
          <p:cNvSpPr txBox="1"/>
          <p:nvPr>
            <p:custDataLst>
              <p:tags r:id="rId1"/>
            </p:custDataLst>
          </p:nvPr>
        </p:nvSpPr>
        <p:spPr>
          <a:xfrm>
            <a:off x="605995" y="3669320"/>
            <a:ext cx="5151968" cy="52527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单击此处输入你的正文，文字是您思想的提炼，为了最终演示发布的良好效果，请尽量言简意赅的阐述观点；根据需要可酌情增减文字。</a:t>
            </a:r>
          </a:p>
        </p:txBody>
      </p:sp>
      <p:sp>
        <p:nvSpPr>
          <p:cNvPr id="17" name="赵寅PPT原创"/>
          <p:cNvSpPr txBox="1"/>
          <p:nvPr>
            <p:custDataLst>
              <p:tags r:id="rId2"/>
            </p:custDataLst>
          </p:nvPr>
        </p:nvSpPr>
        <p:spPr>
          <a:xfrm>
            <a:off x="1010552" y="4669103"/>
            <a:ext cx="2021237" cy="374571"/>
          </a:xfrm>
          <a:prstGeom prst="roundRect">
            <a:avLst/>
          </a:prstGeom>
          <a:gradFill>
            <a:gsLst>
              <a:gs pos="0">
                <a:schemeClr val="accent2"/>
              </a:gs>
              <a:gs pos="64000">
                <a:schemeClr val="accent4"/>
              </a:gs>
            </a:gsLst>
            <a:lin ang="2700000" scaled="1"/>
          </a:gra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主讲人：</a:t>
            </a:r>
            <a:r>
              <a:rPr lang="en-US" altLang="zh-CN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XXX</a:t>
            </a:r>
            <a:endParaRPr lang="zh-CN" altLang="en-US" sz="1600" dirty="0">
              <a:solidFill>
                <a:schemeClr val="accent3"/>
              </a:solidFill>
              <a:latin typeface="+mj-ea"/>
              <a:ea typeface="+mj-ea"/>
              <a:cs typeface="+mn-ea"/>
              <a:sym typeface="思源黑体 CN Regular" panose="020B0500000000000000" charset="-122"/>
            </a:endParaRPr>
          </a:p>
        </p:txBody>
      </p:sp>
      <p:sp>
        <p:nvSpPr>
          <p:cNvPr id="18" name="赵寅PPT原创"/>
          <p:cNvSpPr txBox="1"/>
          <p:nvPr>
            <p:custDataLst>
              <p:tags r:id="rId3"/>
            </p:custDataLst>
          </p:nvPr>
        </p:nvSpPr>
        <p:spPr>
          <a:xfrm>
            <a:off x="3330207" y="4669103"/>
            <a:ext cx="2023200" cy="375981"/>
          </a:xfrm>
          <a:prstGeom prst="roundRect">
            <a:avLst/>
          </a:prstGeom>
          <a:gradFill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日期：</a:t>
            </a:r>
            <a:r>
              <a:rPr lang="en-US" altLang="zh-CN" sz="16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思源黑体 CN Regular" panose="020B0500000000000000" charset="-122"/>
              </a:rPr>
              <a:t>20XX.XX</a:t>
            </a:r>
            <a:endParaRPr lang="zh-CN" altLang="en-US" sz="1600" dirty="0">
              <a:solidFill>
                <a:schemeClr val="accent3"/>
              </a:solidFill>
              <a:latin typeface="+mj-ea"/>
              <a:ea typeface="+mj-ea"/>
              <a:cs typeface="+mn-ea"/>
              <a:sym typeface="思源黑体 CN Regular" panose="020B0500000000000000" charset="-122"/>
            </a:endParaRPr>
          </a:p>
        </p:txBody>
      </p:sp>
      <p:sp>
        <p:nvSpPr>
          <p:cNvPr id="19" name="赵寅PPT原创"/>
          <p:cNvSpPr txBox="1"/>
          <p:nvPr>
            <p:custDataLst>
              <p:tags r:id="rId4"/>
            </p:custDataLst>
          </p:nvPr>
        </p:nvSpPr>
        <p:spPr>
          <a:xfrm>
            <a:off x="453594" y="2071724"/>
            <a:ext cx="5456770" cy="1489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68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65100" dist="76200" dir="5400000" rotWithShape="0">
                    <a:schemeClr val="accent3">
                      <a:alpha val="17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马年大吉</a:t>
            </a:r>
          </a:p>
        </p:txBody>
      </p:sp>
      <p:sp>
        <p:nvSpPr>
          <p:cNvPr id="20" name="赵寅PPT原创"/>
          <p:cNvSpPr/>
          <p:nvPr>
            <p:custDataLst>
              <p:tags r:id="rId5"/>
            </p:custDataLst>
          </p:nvPr>
        </p:nvSpPr>
        <p:spPr>
          <a:xfrm>
            <a:off x="1309770" y="1574549"/>
            <a:ext cx="37444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凝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心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力 筑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梦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未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思源黑体 CN Regular" panose="020B0500000000000000" charset="-122"/>
                <a:sym typeface="思源黑体 CN Regular" panose="020B0500000000000000" charset="-122"/>
              </a:rPr>
              <a:t>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赵寅PPT原创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赵寅PPT原创"/>
          <p:cNvSpPr/>
          <p:nvPr>
            <p:custDataLst>
              <p:tags r:id="rId1"/>
            </p:custDataLst>
          </p:nvPr>
        </p:nvSpPr>
        <p:spPr>
          <a:xfrm>
            <a:off x="2842934" y="1192464"/>
            <a:ext cx="1332502" cy="1333797"/>
          </a:xfrm>
          <a:prstGeom prst="plaque">
            <a:avLst>
              <a:gd name="adj" fmla="val 8830"/>
            </a:avLst>
          </a:pr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18594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accent2"/>
          </a:fontRef>
        </p:style>
        <p:txBody>
          <a:bodyPr lIns="90000" tIns="46800" rIns="90000" bIns="46800" rtlCol="0" anchor="ctr">
            <a:noAutofit/>
          </a:bodyPr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 txBox="1"/>
          <p:nvPr>
            <p:custDataLst>
              <p:tags r:id="rId2"/>
            </p:custDataLst>
          </p:nvPr>
        </p:nvSpPr>
        <p:spPr>
          <a:xfrm>
            <a:off x="3066878" y="1408747"/>
            <a:ext cx="822643" cy="90123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8100000" scaled="1"/>
                </a:gradFill>
                <a:latin typeface="汉呈王天喜毛笔书法" panose="03000509000000000000" pitchFamily="65" charset="-128"/>
                <a:ea typeface="汉呈王天喜毛笔书法" panose="03000509000000000000" pitchFamily="65" charset="-128"/>
              </a:defRPr>
            </a:lvl1pPr>
          </a:lstStyle>
          <a:p>
            <a:r>
              <a:rPr lang="zh-CN" altLang="en-US" sz="5855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庞门正道粗书体" panose="02010600030101010101" pitchFamily="2" charset="-122"/>
                <a:ea typeface="庞门正道粗书体" panose="02010600030101010101" pitchFamily="2" charset="-122"/>
                <a:cs typeface="思源黑体 CN Regular" panose="020B0500000000000000" charset="-122"/>
                <a:sym typeface="思源黑体 CN Regular" panose="020B0500000000000000" charset="-122"/>
              </a:rPr>
              <a:t>壹</a:t>
            </a:r>
          </a:p>
        </p:txBody>
      </p:sp>
      <p:sp>
        <p:nvSpPr>
          <p:cNvPr id="4" name="赵寅PPT原创"/>
          <p:cNvSpPr txBox="1"/>
          <p:nvPr/>
        </p:nvSpPr>
        <p:spPr>
          <a:xfrm>
            <a:off x="-34360" y="2440294"/>
            <a:ext cx="7087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rPr>
              <a:t>年度工作总览</a:t>
            </a:r>
            <a:endParaRPr lang="zh-CN" altLang="en-US" sz="7200" dirty="0"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/>
          <p:nvPr/>
        </p:nvSpPr>
        <p:spPr>
          <a:xfrm>
            <a:off x="1015504" y="3798131"/>
            <a:ext cx="4987366" cy="619786"/>
          </a:xfrm>
          <a:prstGeom prst="rect">
            <a:avLst/>
          </a:prstGeom>
        </p:spPr>
        <p:txBody>
          <a:bodyPr wrap="square" lIns="90000" tIns="46800" rIns="90000" bIns="46800" anchor="t">
            <a:spAutoFit/>
          </a:bodyPr>
          <a:lstStyle/>
          <a:p>
            <a:pPr marL="0" marR="0" lvl="0" indent="0" algn="ctr" defTabSz="6096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思源黑体 CN Regular" panose="020B0500000000000000" charset="-122"/>
              </a:rPr>
              <a:t>单击此处输入你的正文文字是您思想的提炼，为了最终演示发布的良好效果，请尽量言简意赅的阐述观点根据需要可酌情增减文字</a:t>
            </a:r>
          </a:p>
        </p:txBody>
      </p:sp>
      <p:grpSp>
        <p:nvGrpSpPr>
          <p:cNvPr id="6" name="赵寅PPT原创"/>
          <p:cNvGrpSpPr/>
          <p:nvPr/>
        </p:nvGrpSpPr>
        <p:grpSpPr>
          <a:xfrm>
            <a:off x="2509061" y="4732932"/>
            <a:ext cx="2000250" cy="407670"/>
            <a:chOff x="10091" y="6728"/>
            <a:chExt cx="3150" cy="642"/>
          </a:xfrm>
        </p:grpSpPr>
        <p:sp>
          <p:nvSpPr>
            <p:cNvPr id="7" name="赵寅PPT原创"/>
            <p:cNvSpPr/>
            <p:nvPr/>
          </p:nvSpPr>
          <p:spPr>
            <a:xfrm>
              <a:off x="10091" y="6728"/>
              <a:ext cx="3150" cy="6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81610" dist="83820" dir="5400000" rotWithShape="0">
                      <a:schemeClr val="accent2">
                        <a:alpha val="40000"/>
                      </a:schemeClr>
                    </a:outerShdw>
                  </a:effectLst>
                </a14:hiddenEffects>
              </a:ext>
            </a:extLst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8" name="赵寅PPT原创"/>
            <p:cNvSpPr txBox="1"/>
            <p:nvPr/>
          </p:nvSpPr>
          <p:spPr>
            <a:xfrm>
              <a:off x="10205" y="6783"/>
              <a:ext cx="2923" cy="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60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Regular" panose="020B0500000000000000" charset="-122"/>
                  <a:sym typeface="思源黑体 CN Regular" panose="020B0500000000000000" charset="-122"/>
                </a:rPr>
                <a:t>PART.01</a:t>
              </a:r>
              <a:endParaRPr lang="zh-CN" altLang="en-US" sz="16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endParaRPr>
            </a:p>
          </p:txBody>
        </p:sp>
      </p:grpSp>
      <p:sp>
        <p:nvSpPr>
          <p:cNvPr id="12" name="赵寅PPT原创"/>
          <p:cNvSpPr>
            <a:spLocks noChangeAspect="1"/>
          </p:cNvSpPr>
          <p:nvPr/>
        </p:nvSpPr>
        <p:spPr>
          <a:xfrm>
            <a:off x="453594" y="323668"/>
            <a:ext cx="397510" cy="3975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</a:endParaRPr>
          </a:p>
        </p:txBody>
      </p:sp>
      <p:sp>
        <p:nvSpPr>
          <p:cNvPr id="13" name="赵寅PPT原创"/>
          <p:cNvSpPr txBox="1"/>
          <p:nvPr/>
        </p:nvSpPr>
        <p:spPr>
          <a:xfrm>
            <a:off x="551384" y="420188"/>
            <a:ext cx="29159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YOUR LOGO | 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北京</a:t>
            </a:r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XX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科技公司</a:t>
            </a:r>
          </a:p>
        </p:txBody>
      </p:sp>
      <p:grpSp>
        <p:nvGrpSpPr>
          <p:cNvPr id="14" name="赵寅PPT原创"/>
          <p:cNvGrpSpPr/>
          <p:nvPr/>
        </p:nvGrpSpPr>
        <p:grpSpPr>
          <a:xfrm>
            <a:off x="11352584" y="432435"/>
            <a:ext cx="454025" cy="78740"/>
            <a:chOff x="17418" y="681"/>
            <a:chExt cx="1114" cy="124"/>
          </a:xfrm>
        </p:grpSpPr>
        <p:cxnSp>
          <p:nvCxnSpPr>
            <p:cNvPr id="15" name="赵寅PPT原创"/>
            <p:cNvCxnSpPr/>
            <p:nvPr/>
          </p:nvCxnSpPr>
          <p:spPr>
            <a:xfrm flipH="1">
              <a:off x="17836" y="681"/>
              <a:ext cx="696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  <p:cxnSp>
          <p:nvCxnSpPr>
            <p:cNvPr id="16" name="赵寅PPT原创"/>
            <p:cNvCxnSpPr/>
            <p:nvPr/>
          </p:nvCxnSpPr>
          <p:spPr>
            <a:xfrm flipH="1">
              <a:off x="17418" y="805"/>
              <a:ext cx="1114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赵寅PPT原创"/>
          <p:cNvSpPr/>
          <p:nvPr>
            <p:custDataLst>
              <p:tags r:id="rId1"/>
            </p:custDataLst>
          </p:nvPr>
        </p:nvSpPr>
        <p:spPr>
          <a:xfrm>
            <a:off x="665330" y="3501008"/>
            <a:ext cx="10831270" cy="2313141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grpSp>
        <p:nvGrpSpPr>
          <p:cNvPr id="5" name="赵寅PPT原创"/>
          <p:cNvGrpSpPr/>
          <p:nvPr>
            <p:custDataLst>
              <p:tags r:id="rId2"/>
            </p:custDataLst>
          </p:nvPr>
        </p:nvGrpSpPr>
        <p:grpSpPr>
          <a:xfrm>
            <a:off x="1140788" y="2065889"/>
            <a:ext cx="6178134" cy="1123159"/>
            <a:chOff x="6023991" y="7296009"/>
            <a:chExt cx="6178134" cy="1123159"/>
          </a:xfrm>
        </p:grpSpPr>
        <p:sp>
          <p:nvSpPr>
            <p:cNvPr id="6" name="赵寅PPT原创"/>
            <p:cNvSpPr txBox="1"/>
            <p:nvPr/>
          </p:nvSpPr>
          <p:spPr>
            <a:xfrm>
              <a:off x="6023991" y="7616897"/>
              <a:ext cx="6178134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单击此处输入你的正文，文字是您思想的提炼，请尽量言简意赅的阐述观点；单击此处输入你的正文，文字是您思想的提炼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；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赵寅PPT原创"/>
            <p:cNvSpPr txBox="1"/>
            <p:nvPr/>
          </p:nvSpPr>
          <p:spPr>
            <a:xfrm>
              <a:off x="6023992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8" name="赵寅PPT原创"/>
          <p:cNvGrpSpPr/>
          <p:nvPr>
            <p:custDataLst>
              <p:tags r:id="rId3"/>
            </p:custDataLst>
          </p:nvPr>
        </p:nvGrpSpPr>
        <p:grpSpPr>
          <a:xfrm>
            <a:off x="1111122" y="4362556"/>
            <a:ext cx="3039448" cy="1123159"/>
            <a:chOff x="6023992" y="7296009"/>
            <a:chExt cx="3039448" cy="1123159"/>
          </a:xfrm>
        </p:grpSpPr>
        <p:sp>
          <p:nvSpPr>
            <p:cNvPr id="9" name="赵寅PPT原创"/>
            <p:cNvSpPr txBox="1"/>
            <p:nvPr/>
          </p:nvSpPr>
          <p:spPr>
            <a:xfrm>
              <a:off x="6023992" y="7616897"/>
              <a:ext cx="3039448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0" name="赵寅PPT原创"/>
            <p:cNvSpPr txBox="1"/>
            <p:nvPr/>
          </p:nvSpPr>
          <p:spPr>
            <a:xfrm>
              <a:off x="6023992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11" name="赵寅PPT原创"/>
          <p:cNvGrpSpPr/>
          <p:nvPr>
            <p:custDataLst>
              <p:tags r:id="rId4"/>
            </p:custDataLst>
          </p:nvPr>
        </p:nvGrpSpPr>
        <p:grpSpPr>
          <a:xfrm>
            <a:off x="4339036" y="4362556"/>
            <a:ext cx="3039448" cy="1123159"/>
            <a:chOff x="6023992" y="7296009"/>
            <a:chExt cx="3039448" cy="1123159"/>
          </a:xfrm>
        </p:grpSpPr>
        <p:sp>
          <p:nvSpPr>
            <p:cNvPr id="12" name="赵寅PPT原创"/>
            <p:cNvSpPr txBox="1"/>
            <p:nvPr/>
          </p:nvSpPr>
          <p:spPr>
            <a:xfrm>
              <a:off x="6023992" y="7616897"/>
              <a:ext cx="3039448" cy="80227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3" name="赵寅PPT原创"/>
            <p:cNvSpPr txBox="1"/>
            <p:nvPr/>
          </p:nvSpPr>
          <p:spPr>
            <a:xfrm>
              <a:off x="6023992" y="729600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pic>
        <p:nvPicPr>
          <p:cNvPr id="21" name="赵寅PPT原创">
            <a:extLst>
              <a:ext uri="{FF2B5EF4-FFF2-40B4-BE49-F238E27FC236}">
                <a16:creationId xmlns:a16="http://schemas.microsoft.com/office/drawing/2014/main" id="{16360167-78AC-0BC6-71D3-2207FD60D2B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7" b="12907"/>
          <a:stretch>
            <a:fillRect/>
          </a:stretch>
        </p:blipFill>
        <p:spPr>
          <a:xfrm>
            <a:off x="7507388" y="1723591"/>
            <a:ext cx="3882767" cy="4320671"/>
          </a:xfrm>
          <a:prstGeom prst="rect">
            <a:avLst/>
          </a:prstGeom>
          <a:effectLst/>
        </p:spPr>
      </p:pic>
      <p:grpSp>
        <p:nvGrpSpPr>
          <p:cNvPr id="4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14" name="赵寅PPT原创"/>
            <p:cNvCxnSpPr>
              <a:stCxn id="19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PART.01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16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17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18" name="赵寅PPT原创"/>
            <p:cNvSpPr txBox="1"/>
            <p:nvPr>
              <p:custDataLst>
                <p:tags r:id="rId5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年度工作总览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19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23" name="赵寅PPT原创">
            <a:extLst>
              <a:ext uri="{FF2B5EF4-FFF2-40B4-BE49-F238E27FC236}">
                <a16:creationId xmlns:a16="http://schemas.microsoft.com/office/drawing/2014/main" id="{FEC14E55-AF55-E721-0FDF-38E7CD0B36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13788" y="3792192"/>
            <a:ext cx="432000" cy="432000"/>
          </a:xfrm>
          <a:prstGeom prst="rect">
            <a:avLst/>
          </a:prstGeom>
        </p:spPr>
      </p:pic>
      <p:pic>
        <p:nvPicPr>
          <p:cNvPr id="25" name="赵寅PPT原创">
            <a:extLst>
              <a:ext uri="{FF2B5EF4-FFF2-40B4-BE49-F238E27FC236}">
                <a16:creationId xmlns:a16="http://schemas.microsoft.com/office/drawing/2014/main" id="{9E62BFC2-2A47-00EE-F284-0E379C6D93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44868" y="3820636"/>
            <a:ext cx="160999" cy="393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赵寅PPT原创"/>
          <p:cNvGrpSpPr/>
          <p:nvPr/>
        </p:nvGrpSpPr>
        <p:grpSpPr>
          <a:xfrm>
            <a:off x="2129155" y="2300605"/>
            <a:ext cx="7933690" cy="838835"/>
            <a:chOff x="2273" y="4006"/>
            <a:chExt cx="14024" cy="1800"/>
          </a:xfrm>
        </p:grpSpPr>
        <p:sp>
          <p:nvSpPr>
            <p:cNvPr id="4" name="赵寅PPT原创"/>
            <p:cNvSpPr/>
            <p:nvPr/>
          </p:nvSpPr>
          <p:spPr>
            <a:xfrm rot="16200000">
              <a:off x="8430" y="-2151"/>
              <a:ext cx="1710" cy="14024"/>
            </a:xfrm>
            <a:prstGeom prst="rightBrace">
              <a:avLst>
                <a:gd name="adj1" fmla="val 0"/>
                <a:gd name="adj2" fmla="val 50000"/>
              </a:avLst>
            </a:prstGeom>
            <a:ln>
              <a:solidFill>
                <a:srgbClr val="691116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cxnSp>
          <p:nvCxnSpPr>
            <p:cNvPr id="5" name="赵寅PPT原创"/>
            <p:cNvCxnSpPr/>
            <p:nvPr/>
          </p:nvCxnSpPr>
          <p:spPr>
            <a:xfrm>
              <a:off x="6795" y="4846"/>
              <a:ext cx="0" cy="960"/>
            </a:xfrm>
            <a:prstGeom prst="line">
              <a:avLst/>
            </a:prstGeom>
            <a:ln>
              <a:solidFill>
                <a:srgbClr val="691116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赵寅PPT原创"/>
            <p:cNvCxnSpPr/>
            <p:nvPr/>
          </p:nvCxnSpPr>
          <p:spPr>
            <a:xfrm>
              <a:off x="11775" y="4846"/>
              <a:ext cx="0" cy="960"/>
            </a:xfrm>
            <a:prstGeom prst="line">
              <a:avLst/>
            </a:prstGeom>
            <a:ln>
              <a:solidFill>
                <a:srgbClr val="691116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赵寅PPT原创"/>
          <p:cNvSpPr/>
          <p:nvPr/>
        </p:nvSpPr>
        <p:spPr>
          <a:xfrm flipH="1">
            <a:off x="3890010" y="1695450"/>
            <a:ext cx="4411980" cy="5480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+mn-ea"/>
            </a:endParaRPr>
          </a:p>
        </p:txBody>
      </p:sp>
      <p:sp>
        <p:nvSpPr>
          <p:cNvPr id="32" name="赵寅PPT原创"/>
          <p:cNvSpPr txBox="1"/>
          <p:nvPr/>
        </p:nvSpPr>
        <p:spPr>
          <a:xfrm>
            <a:off x="5326559" y="1815564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sp>
        <p:nvSpPr>
          <p:cNvPr id="3" name="赵寅PPT原创"/>
          <p:cNvSpPr/>
          <p:nvPr/>
        </p:nvSpPr>
        <p:spPr>
          <a:xfrm>
            <a:off x="1128013" y="3370356"/>
            <a:ext cx="2024672" cy="594779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300" tIns="57150" rIns="114300" bIns="57150" rtlCol="0" anchor="ctr"/>
          <a:lstStyle/>
          <a:p>
            <a:pPr algn="ctr">
              <a:lnSpc>
                <a:spcPct val="120000"/>
              </a:lnSpc>
            </a:pP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grpSp>
        <p:nvGrpSpPr>
          <p:cNvPr id="7" name="赵寅PPT原创"/>
          <p:cNvGrpSpPr/>
          <p:nvPr/>
        </p:nvGrpSpPr>
        <p:grpSpPr>
          <a:xfrm>
            <a:off x="1032516" y="4206348"/>
            <a:ext cx="2215668" cy="1399768"/>
            <a:chOff x="6246354" y="7334118"/>
            <a:chExt cx="2215668" cy="1399768"/>
          </a:xfrm>
        </p:grpSpPr>
        <p:sp>
          <p:nvSpPr>
            <p:cNvPr id="8" name="赵寅PPT原创"/>
            <p:cNvSpPr txBox="1"/>
            <p:nvPr/>
          </p:nvSpPr>
          <p:spPr>
            <a:xfrm>
              <a:off x="6246354" y="7654616"/>
              <a:ext cx="2215668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9" name="赵寅PPT原创"/>
            <p:cNvSpPr txBox="1"/>
            <p:nvPr/>
          </p:nvSpPr>
          <p:spPr>
            <a:xfrm>
              <a:off x="6584747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sp>
        <p:nvSpPr>
          <p:cNvPr id="10" name="赵寅PPT原创"/>
          <p:cNvSpPr/>
          <p:nvPr/>
        </p:nvSpPr>
        <p:spPr>
          <a:xfrm>
            <a:off x="3765113" y="3370356"/>
            <a:ext cx="2024672" cy="594779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300" tIns="57150" rIns="114300" bIns="57150" rtlCol="0" anchor="ctr"/>
          <a:lstStyle/>
          <a:p>
            <a:pPr algn="ctr">
              <a:lnSpc>
                <a:spcPct val="120000"/>
              </a:lnSpc>
            </a:pP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grpSp>
        <p:nvGrpSpPr>
          <p:cNvPr id="11" name="赵寅PPT原创"/>
          <p:cNvGrpSpPr/>
          <p:nvPr/>
        </p:nvGrpSpPr>
        <p:grpSpPr>
          <a:xfrm>
            <a:off x="3669616" y="4206348"/>
            <a:ext cx="2215668" cy="1399768"/>
            <a:chOff x="6246354" y="7334118"/>
            <a:chExt cx="2215668" cy="1399768"/>
          </a:xfrm>
        </p:grpSpPr>
        <p:sp>
          <p:nvSpPr>
            <p:cNvPr id="12" name="赵寅PPT原创"/>
            <p:cNvSpPr txBox="1"/>
            <p:nvPr/>
          </p:nvSpPr>
          <p:spPr>
            <a:xfrm>
              <a:off x="6246354" y="7654616"/>
              <a:ext cx="2215668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3" name="赵寅PPT原创"/>
            <p:cNvSpPr txBox="1"/>
            <p:nvPr/>
          </p:nvSpPr>
          <p:spPr>
            <a:xfrm>
              <a:off x="6584747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sp>
        <p:nvSpPr>
          <p:cNvPr id="14" name="赵寅PPT原创"/>
          <p:cNvSpPr/>
          <p:nvPr/>
        </p:nvSpPr>
        <p:spPr>
          <a:xfrm>
            <a:off x="6402213" y="3370356"/>
            <a:ext cx="2024672" cy="594779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300" tIns="57150" rIns="114300" bIns="57150" rtlCol="0" anchor="ctr"/>
          <a:lstStyle/>
          <a:p>
            <a:pPr algn="ctr">
              <a:lnSpc>
                <a:spcPct val="120000"/>
              </a:lnSpc>
            </a:pP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grpSp>
        <p:nvGrpSpPr>
          <p:cNvPr id="15" name="赵寅PPT原创"/>
          <p:cNvGrpSpPr/>
          <p:nvPr/>
        </p:nvGrpSpPr>
        <p:grpSpPr>
          <a:xfrm>
            <a:off x="6306716" y="4206348"/>
            <a:ext cx="2215668" cy="1399768"/>
            <a:chOff x="6246354" y="7334118"/>
            <a:chExt cx="2215668" cy="1399768"/>
          </a:xfrm>
        </p:grpSpPr>
        <p:sp>
          <p:nvSpPr>
            <p:cNvPr id="16" name="赵寅PPT原创"/>
            <p:cNvSpPr txBox="1"/>
            <p:nvPr/>
          </p:nvSpPr>
          <p:spPr>
            <a:xfrm>
              <a:off x="6246354" y="7654616"/>
              <a:ext cx="2215668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7" name="赵寅PPT原创"/>
            <p:cNvSpPr txBox="1"/>
            <p:nvPr/>
          </p:nvSpPr>
          <p:spPr>
            <a:xfrm>
              <a:off x="6584747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sp>
        <p:nvSpPr>
          <p:cNvPr id="19" name="赵寅PPT原创"/>
          <p:cNvSpPr/>
          <p:nvPr/>
        </p:nvSpPr>
        <p:spPr>
          <a:xfrm>
            <a:off x="9039313" y="3370356"/>
            <a:ext cx="2024672" cy="594779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300" tIns="57150" rIns="114300" bIns="57150" rtlCol="0" anchor="ctr"/>
          <a:lstStyle/>
          <a:p>
            <a:pPr algn="ctr">
              <a:lnSpc>
                <a:spcPct val="120000"/>
              </a:lnSpc>
            </a:pP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grpSp>
        <p:nvGrpSpPr>
          <p:cNvPr id="20" name="赵寅PPT原创"/>
          <p:cNvGrpSpPr/>
          <p:nvPr/>
        </p:nvGrpSpPr>
        <p:grpSpPr>
          <a:xfrm>
            <a:off x="8943816" y="4206348"/>
            <a:ext cx="2215668" cy="1399768"/>
            <a:chOff x="6246354" y="7334118"/>
            <a:chExt cx="2215668" cy="1399768"/>
          </a:xfrm>
        </p:grpSpPr>
        <p:sp>
          <p:nvSpPr>
            <p:cNvPr id="21" name="赵寅PPT原创"/>
            <p:cNvSpPr txBox="1"/>
            <p:nvPr/>
          </p:nvSpPr>
          <p:spPr>
            <a:xfrm>
              <a:off x="6246354" y="7654616"/>
              <a:ext cx="2215668" cy="10792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2" name="赵寅PPT原创"/>
            <p:cNvSpPr txBox="1"/>
            <p:nvPr/>
          </p:nvSpPr>
          <p:spPr>
            <a:xfrm>
              <a:off x="6584747" y="733411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</p:grpSp>
      <p:sp>
        <p:nvSpPr>
          <p:cNvPr id="23" name="赵寅PPT原创"/>
          <p:cNvSpPr/>
          <p:nvPr/>
        </p:nvSpPr>
        <p:spPr>
          <a:xfrm>
            <a:off x="1128013" y="3498596"/>
            <a:ext cx="2024672" cy="338298"/>
          </a:xfrm>
          <a:prstGeom prst="rect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j-ea"/>
              </a:rPr>
              <a:t>20XX</a:t>
            </a: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24" name="赵寅PPT原创"/>
          <p:cNvSpPr/>
          <p:nvPr/>
        </p:nvSpPr>
        <p:spPr>
          <a:xfrm>
            <a:off x="3765113" y="3498596"/>
            <a:ext cx="2024672" cy="338298"/>
          </a:xfrm>
          <a:prstGeom prst="rect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j-ea"/>
              </a:rPr>
              <a:t>20XX</a:t>
            </a: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25" name="赵寅PPT原创"/>
          <p:cNvSpPr/>
          <p:nvPr/>
        </p:nvSpPr>
        <p:spPr>
          <a:xfrm>
            <a:off x="6402213" y="3498596"/>
            <a:ext cx="2024672" cy="338298"/>
          </a:xfrm>
          <a:prstGeom prst="rect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j-ea"/>
              </a:rPr>
              <a:t>20XX</a:t>
            </a: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sp>
        <p:nvSpPr>
          <p:cNvPr id="26" name="赵寅PPT原创"/>
          <p:cNvSpPr/>
          <p:nvPr/>
        </p:nvSpPr>
        <p:spPr>
          <a:xfrm>
            <a:off x="9039313" y="3498596"/>
            <a:ext cx="2024672" cy="338298"/>
          </a:xfrm>
          <a:prstGeom prst="rect">
            <a:avLst/>
          </a:prstGeom>
          <a:noFill/>
          <a:ln>
            <a:noFill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j-ea"/>
              </a:rPr>
              <a:t>20XX</a:t>
            </a:r>
            <a:endParaRPr lang="en-GB" sz="2000" dirty="0">
              <a:solidFill>
                <a:schemeClr val="bg1"/>
              </a:solidFill>
              <a:latin typeface="+mj-ea"/>
              <a:ea typeface="+mj-ea"/>
              <a:cs typeface="+mj-ea"/>
              <a:sym typeface="+mj-ea"/>
            </a:endParaRPr>
          </a:p>
        </p:txBody>
      </p:sp>
      <p:grpSp>
        <p:nvGrpSpPr>
          <p:cNvPr id="27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28" name="赵寅PPT原创"/>
            <p:cNvCxnSpPr>
              <a:stCxn id="34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PART.01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0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1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3" name="赵寅PPT原创"/>
            <p:cNvSpPr txBox="1"/>
            <p:nvPr>
              <p:custDataLst>
                <p:tags r:id="rId1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年度工作总览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4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2" grpId="0"/>
      <p:bldP spid="3" grpId="0" animBg="1"/>
      <p:bldP spid="10" grpId="0" animBg="1"/>
      <p:bldP spid="14" grpId="0" animBg="1"/>
      <p:bldP spid="19" grpId="0" animBg="1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赵寅PPT原创">
            <a:extLst>
              <a:ext uri="{FF2B5EF4-FFF2-40B4-BE49-F238E27FC236}">
                <a16:creationId xmlns:a16="http://schemas.microsoft.com/office/drawing/2014/main" id="{7D148F03-78F2-A94F-B418-45359F3B1BC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0" b="16670"/>
          <a:stretch>
            <a:fillRect/>
          </a:stretch>
        </p:blipFill>
        <p:spPr>
          <a:xfrm>
            <a:off x="1010878" y="1597270"/>
            <a:ext cx="4481875" cy="4481872"/>
          </a:xfrm>
          <a:prstGeom prst="rect">
            <a:avLst/>
          </a:prstGeom>
          <a:effectLst/>
        </p:spPr>
      </p:pic>
      <p:sp>
        <p:nvSpPr>
          <p:cNvPr id="3" name="赵寅PPT原创"/>
          <p:cNvSpPr/>
          <p:nvPr/>
        </p:nvSpPr>
        <p:spPr>
          <a:xfrm>
            <a:off x="2229576" y="2815968"/>
            <a:ext cx="2044477" cy="2044477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  <a:prstDash val="solid"/>
          </a:ln>
          <a:effectLst>
            <a:outerShdw blurRad="165100" dist="76200" dir="5400000" rotWithShape="0">
              <a:schemeClr val="accent3">
                <a:lumMod val="10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4" name="赵寅PPT原创"/>
          <p:cNvSpPr txBox="1"/>
          <p:nvPr/>
        </p:nvSpPr>
        <p:spPr>
          <a:xfrm>
            <a:off x="2482373" y="3775458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grpSp>
        <p:nvGrpSpPr>
          <p:cNvPr id="6" name="赵寅PPT原创"/>
          <p:cNvGrpSpPr/>
          <p:nvPr>
            <p:custDataLst>
              <p:tags r:id="rId1"/>
            </p:custDataLst>
          </p:nvPr>
        </p:nvGrpSpPr>
        <p:grpSpPr>
          <a:xfrm>
            <a:off x="6711854" y="2013587"/>
            <a:ext cx="4352740" cy="845683"/>
            <a:chOff x="8464399" y="2129520"/>
            <a:chExt cx="4352740" cy="845683"/>
          </a:xfrm>
        </p:grpSpPr>
        <p:sp>
          <p:nvSpPr>
            <p:cNvPr id="7" name="赵寅PPT原创"/>
            <p:cNvSpPr/>
            <p:nvPr/>
          </p:nvSpPr>
          <p:spPr>
            <a:xfrm>
              <a:off x="8464399" y="2129520"/>
              <a:ext cx="1538883" cy="307777"/>
            </a:xfrm>
            <a:prstGeom prst="rect">
              <a:avLst/>
            </a:prstGeom>
            <a:effectLst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8" name="赵寅PPT原创"/>
            <p:cNvSpPr/>
            <p:nvPr/>
          </p:nvSpPr>
          <p:spPr>
            <a:xfrm>
              <a:off x="8464400" y="2449931"/>
              <a:ext cx="4352739" cy="525272"/>
            </a:xfrm>
            <a:prstGeom prst="rect">
              <a:avLst/>
            </a:prstGeom>
            <a:effectLst/>
          </p:spPr>
          <p:txBody>
            <a:bodyPr wrap="square" lIns="0" tIns="0" rIns="0" bIns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9" name="赵寅PPT原创"/>
          <p:cNvGrpSpPr/>
          <p:nvPr/>
        </p:nvGrpSpPr>
        <p:grpSpPr>
          <a:xfrm>
            <a:off x="6094750" y="2067776"/>
            <a:ext cx="391999" cy="405287"/>
            <a:chOff x="209551" y="3594100"/>
            <a:chExt cx="280988" cy="290513"/>
          </a:xfrm>
          <a:solidFill>
            <a:srgbClr val="157E9F"/>
          </a:solidFill>
        </p:grpSpPr>
        <p:sp>
          <p:nvSpPr>
            <p:cNvPr id="10" name="赵寅PPT原创"/>
            <p:cNvSpPr>
              <a:spLocks noEditPoints="1"/>
            </p:cNvSpPr>
            <p:nvPr/>
          </p:nvSpPr>
          <p:spPr bwMode="auto">
            <a:xfrm>
              <a:off x="209551" y="3594100"/>
              <a:ext cx="280988" cy="290513"/>
            </a:xfrm>
            <a:custGeom>
              <a:avLst/>
              <a:gdLst/>
              <a:ahLst/>
              <a:cxnLst>
                <a:cxn ang="0">
                  <a:pos x="25" y="104"/>
                </a:cxn>
                <a:cxn ang="0">
                  <a:pos x="40" y="103"/>
                </a:cxn>
                <a:cxn ang="0">
                  <a:pos x="84" y="103"/>
                </a:cxn>
                <a:cxn ang="0">
                  <a:pos x="99" y="104"/>
                </a:cxn>
                <a:cxn ang="0">
                  <a:pos x="108" y="64"/>
                </a:cxn>
                <a:cxn ang="0">
                  <a:pos x="99" y="24"/>
                </a:cxn>
                <a:cxn ang="0">
                  <a:pos x="62" y="0"/>
                </a:cxn>
                <a:cxn ang="0">
                  <a:pos x="25" y="24"/>
                </a:cxn>
                <a:cxn ang="0">
                  <a:pos x="16" y="64"/>
                </a:cxn>
                <a:cxn ang="0">
                  <a:pos x="62" y="124"/>
                </a:cxn>
                <a:cxn ang="0">
                  <a:pos x="62" y="95"/>
                </a:cxn>
                <a:cxn ang="0">
                  <a:pos x="62" y="124"/>
                </a:cxn>
                <a:cxn ang="0">
                  <a:pos x="39" y="50"/>
                </a:cxn>
                <a:cxn ang="0">
                  <a:pos x="62" y="37"/>
                </a:cxn>
                <a:cxn ang="0">
                  <a:pos x="85" y="50"/>
                </a:cxn>
                <a:cxn ang="0">
                  <a:pos x="85" y="78"/>
                </a:cxn>
                <a:cxn ang="0">
                  <a:pos x="62" y="91"/>
                </a:cxn>
                <a:cxn ang="0">
                  <a:pos x="39" y="78"/>
                </a:cxn>
                <a:cxn ang="0">
                  <a:pos x="34" y="74"/>
                </a:cxn>
                <a:cxn ang="0">
                  <a:pos x="34" y="54"/>
                </a:cxn>
                <a:cxn ang="0">
                  <a:pos x="34" y="74"/>
                </a:cxn>
                <a:cxn ang="0">
                  <a:pos x="42" y="30"/>
                </a:cxn>
                <a:cxn ang="0">
                  <a:pos x="48" y="40"/>
                </a:cxn>
                <a:cxn ang="0">
                  <a:pos x="67" y="35"/>
                </a:cxn>
                <a:cxn ang="0">
                  <a:pos x="85" y="45"/>
                </a:cxn>
                <a:cxn ang="0">
                  <a:pos x="67" y="35"/>
                </a:cxn>
                <a:cxn ang="0">
                  <a:pos x="102" y="64"/>
                </a:cxn>
                <a:cxn ang="0">
                  <a:pos x="90" y="64"/>
                </a:cxn>
                <a:cxn ang="0">
                  <a:pos x="85" y="83"/>
                </a:cxn>
                <a:cxn ang="0">
                  <a:pos x="67" y="93"/>
                </a:cxn>
                <a:cxn ang="0">
                  <a:pos x="85" y="83"/>
                </a:cxn>
                <a:cxn ang="0">
                  <a:pos x="57" y="93"/>
                </a:cxn>
                <a:cxn ang="0">
                  <a:pos x="39" y="83"/>
                </a:cxn>
                <a:cxn ang="0">
                  <a:pos x="116" y="94"/>
                </a:cxn>
                <a:cxn ang="0">
                  <a:pos x="86" y="99"/>
                </a:cxn>
                <a:cxn ang="0">
                  <a:pos x="105" y="67"/>
                </a:cxn>
                <a:cxn ang="0">
                  <a:pos x="99" y="28"/>
                </a:cxn>
                <a:cxn ang="0">
                  <a:pos x="105" y="61"/>
                </a:cxn>
                <a:cxn ang="0">
                  <a:pos x="86" y="29"/>
                </a:cxn>
                <a:cxn ang="0">
                  <a:pos x="62" y="4"/>
                </a:cxn>
                <a:cxn ang="0">
                  <a:pos x="62" y="33"/>
                </a:cxn>
                <a:cxn ang="0">
                  <a:pos x="62" y="4"/>
                </a:cxn>
                <a:cxn ang="0">
                  <a:pos x="25" y="28"/>
                </a:cxn>
                <a:cxn ang="0">
                  <a:pos x="35" y="48"/>
                </a:cxn>
                <a:cxn ang="0">
                  <a:pos x="8" y="34"/>
                </a:cxn>
                <a:cxn ang="0">
                  <a:pos x="35" y="80"/>
                </a:cxn>
                <a:cxn ang="0">
                  <a:pos x="25" y="100"/>
                </a:cxn>
                <a:cxn ang="0">
                  <a:pos x="8" y="94"/>
                </a:cxn>
              </a:cxnLst>
              <a:rect l="0" t="0" r="r" b="b"/>
              <a:pathLst>
                <a:path w="124" h="128">
                  <a:moveTo>
                    <a:pt x="4" y="96"/>
                  </a:moveTo>
                  <a:cubicBezTo>
                    <a:pt x="7" y="101"/>
                    <a:pt x="14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104"/>
                    <a:pt x="34" y="104"/>
                    <a:pt x="40" y="103"/>
                  </a:cubicBezTo>
                  <a:cubicBezTo>
                    <a:pt x="45" y="118"/>
                    <a:pt x="53" y="128"/>
                    <a:pt x="62" y="128"/>
                  </a:cubicBezTo>
                  <a:cubicBezTo>
                    <a:pt x="71" y="128"/>
                    <a:pt x="79" y="118"/>
                    <a:pt x="84" y="103"/>
                  </a:cubicBezTo>
                  <a:cubicBezTo>
                    <a:pt x="90" y="104"/>
                    <a:pt x="95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10" y="104"/>
                    <a:pt x="117" y="101"/>
                    <a:pt x="120" y="96"/>
                  </a:cubicBezTo>
                  <a:cubicBezTo>
                    <a:pt x="124" y="89"/>
                    <a:pt x="120" y="77"/>
                    <a:pt x="108" y="64"/>
                  </a:cubicBezTo>
                  <a:cubicBezTo>
                    <a:pt x="120" y="51"/>
                    <a:pt x="124" y="39"/>
                    <a:pt x="120" y="32"/>
                  </a:cubicBezTo>
                  <a:cubicBezTo>
                    <a:pt x="117" y="27"/>
                    <a:pt x="110" y="24"/>
                    <a:pt x="99" y="24"/>
                  </a:cubicBezTo>
                  <a:cubicBezTo>
                    <a:pt x="95" y="24"/>
                    <a:pt x="90" y="24"/>
                    <a:pt x="84" y="25"/>
                  </a:cubicBezTo>
                  <a:cubicBezTo>
                    <a:pt x="79" y="10"/>
                    <a:pt x="71" y="0"/>
                    <a:pt x="62" y="0"/>
                  </a:cubicBezTo>
                  <a:cubicBezTo>
                    <a:pt x="53" y="0"/>
                    <a:pt x="45" y="10"/>
                    <a:pt x="40" y="25"/>
                  </a:cubicBezTo>
                  <a:cubicBezTo>
                    <a:pt x="34" y="24"/>
                    <a:pt x="29" y="24"/>
                    <a:pt x="25" y="24"/>
                  </a:cubicBezTo>
                  <a:cubicBezTo>
                    <a:pt x="14" y="24"/>
                    <a:pt x="7" y="27"/>
                    <a:pt x="4" y="32"/>
                  </a:cubicBezTo>
                  <a:cubicBezTo>
                    <a:pt x="0" y="39"/>
                    <a:pt x="4" y="51"/>
                    <a:pt x="16" y="64"/>
                  </a:cubicBezTo>
                  <a:cubicBezTo>
                    <a:pt x="4" y="77"/>
                    <a:pt x="0" y="89"/>
                    <a:pt x="4" y="96"/>
                  </a:cubicBezTo>
                  <a:close/>
                  <a:moveTo>
                    <a:pt x="62" y="124"/>
                  </a:moveTo>
                  <a:cubicBezTo>
                    <a:pt x="55" y="124"/>
                    <a:pt x="48" y="115"/>
                    <a:pt x="43" y="102"/>
                  </a:cubicBezTo>
                  <a:cubicBezTo>
                    <a:pt x="50" y="100"/>
                    <a:pt x="56" y="98"/>
                    <a:pt x="62" y="95"/>
                  </a:cubicBezTo>
                  <a:cubicBezTo>
                    <a:pt x="68" y="98"/>
                    <a:pt x="74" y="100"/>
                    <a:pt x="81" y="102"/>
                  </a:cubicBezTo>
                  <a:cubicBezTo>
                    <a:pt x="76" y="115"/>
                    <a:pt x="69" y="124"/>
                    <a:pt x="62" y="124"/>
                  </a:cubicBezTo>
                  <a:close/>
                  <a:moveTo>
                    <a:pt x="38" y="64"/>
                  </a:moveTo>
                  <a:cubicBezTo>
                    <a:pt x="38" y="59"/>
                    <a:pt x="38" y="55"/>
                    <a:pt x="39" y="50"/>
                  </a:cubicBezTo>
                  <a:cubicBezTo>
                    <a:pt x="42" y="48"/>
                    <a:pt x="46" y="46"/>
                    <a:pt x="50" y="43"/>
                  </a:cubicBezTo>
                  <a:cubicBezTo>
                    <a:pt x="54" y="41"/>
                    <a:pt x="58" y="39"/>
                    <a:pt x="62" y="37"/>
                  </a:cubicBezTo>
                  <a:cubicBezTo>
                    <a:pt x="66" y="39"/>
                    <a:pt x="70" y="41"/>
                    <a:pt x="74" y="43"/>
                  </a:cubicBezTo>
                  <a:cubicBezTo>
                    <a:pt x="78" y="46"/>
                    <a:pt x="82" y="48"/>
                    <a:pt x="85" y="50"/>
                  </a:cubicBezTo>
                  <a:cubicBezTo>
                    <a:pt x="86" y="55"/>
                    <a:pt x="86" y="59"/>
                    <a:pt x="86" y="64"/>
                  </a:cubicBezTo>
                  <a:cubicBezTo>
                    <a:pt x="86" y="69"/>
                    <a:pt x="86" y="73"/>
                    <a:pt x="85" y="78"/>
                  </a:cubicBezTo>
                  <a:cubicBezTo>
                    <a:pt x="82" y="80"/>
                    <a:pt x="78" y="82"/>
                    <a:pt x="74" y="85"/>
                  </a:cubicBezTo>
                  <a:cubicBezTo>
                    <a:pt x="70" y="87"/>
                    <a:pt x="66" y="89"/>
                    <a:pt x="62" y="91"/>
                  </a:cubicBezTo>
                  <a:cubicBezTo>
                    <a:pt x="58" y="89"/>
                    <a:pt x="54" y="87"/>
                    <a:pt x="50" y="85"/>
                  </a:cubicBezTo>
                  <a:cubicBezTo>
                    <a:pt x="46" y="82"/>
                    <a:pt x="42" y="80"/>
                    <a:pt x="39" y="78"/>
                  </a:cubicBezTo>
                  <a:cubicBezTo>
                    <a:pt x="38" y="73"/>
                    <a:pt x="38" y="69"/>
                    <a:pt x="38" y="64"/>
                  </a:cubicBezTo>
                  <a:close/>
                  <a:moveTo>
                    <a:pt x="34" y="74"/>
                  </a:moveTo>
                  <a:cubicBezTo>
                    <a:pt x="30" y="71"/>
                    <a:pt x="26" y="68"/>
                    <a:pt x="22" y="64"/>
                  </a:cubicBezTo>
                  <a:cubicBezTo>
                    <a:pt x="26" y="60"/>
                    <a:pt x="30" y="57"/>
                    <a:pt x="34" y="54"/>
                  </a:cubicBezTo>
                  <a:cubicBezTo>
                    <a:pt x="34" y="57"/>
                    <a:pt x="34" y="60"/>
                    <a:pt x="34" y="64"/>
                  </a:cubicBezTo>
                  <a:cubicBezTo>
                    <a:pt x="34" y="68"/>
                    <a:pt x="34" y="71"/>
                    <a:pt x="34" y="74"/>
                  </a:cubicBezTo>
                  <a:close/>
                  <a:moveTo>
                    <a:pt x="39" y="45"/>
                  </a:moveTo>
                  <a:cubicBezTo>
                    <a:pt x="40" y="40"/>
                    <a:pt x="41" y="35"/>
                    <a:pt x="42" y="30"/>
                  </a:cubicBezTo>
                  <a:cubicBezTo>
                    <a:pt x="47" y="31"/>
                    <a:pt x="52" y="33"/>
                    <a:pt x="57" y="35"/>
                  </a:cubicBezTo>
                  <a:cubicBezTo>
                    <a:pt x="54" y="36"/>
                    <a:pt x="51" y="38"/>
                    <a:pt x="48" y="40"/>
                  </a:cubicBezTo>
                  <a:cubicBezTo>
                    <a:pt x="45" y="42"/>
                    <a:pt x="42" y="43"/>
                    <a:pt x="39" y="45"/>
                  </a:cubicBezTo>
                  <a:close/>
                  <a:moveTo>
                    <a:pt x="67" y="35"/>
                  </a:moveTo>
                  <a:cubicBezTo>
                    <a:pt x="72" y="33"/>
                    <a:pt x="77" y="31"/>
                    <a:pt x="82" y="30"/>
                  </a:cubicBezTo>
                  <a:cubicBezTo>
                    <a:pt x="83" y="35"/>
                    <a:pt x="84" y="40"/>
                    <a:pt x="85" y="45"/>
                  </a:cubicBezTo>
                  <a:cubicBezTo>
                    <a:pt x="82" y="43"/>
                    <a:pt x="79" y="42"/>
                    <a:pt x="76" y="40"/>
                  </a:cubicBezTo>
                  <a:cubicBezTo>
                    <a:pt x="73" y="38"/>
                    <a:pt x="70" y="36"/>
                    <a:pt x="67" y="35"/>
                  </a:cubicBezTo>
                  <a:close/>
                  <a:moveTo>
                    <a:pt x="90" y="54"/>
                  </a:moveTo>
                  <a:cubicBezTo>
                    <a:pt x="94" y="57"/>
                    <a:pt x="98" y="60"/>
                    <a:pt x="102" y="64"/>
                  </a:cubicBezTo>
                  <a:cubicBezTo>
                    <a:pt x="98" y="68"/>
                    <a:pt x="94" y="71"/>
                    <a:pt x="90" y="74"/>
                  </a:cubicBezTo>
                  <a:cubicBezTo>
                    <a:pt x="90" y="71"/>
                    <a:pt x="90" y="68"/>
                    <a:pt x="90" y="64"/>
                  </a:cubicBezTo>
                  <a:cubicBezTo>
                    <a:pt x="90" y="60"/>
                    <a:pt x="90" y="57"/>
                    <a:pt x="90" y="54"/>
                  </a:cubicBezTo>
                  <a:close/>
                  <a:moveTo>
                    <a:pt x="85" y="83"/>
                  </a:moveTo>
                  <a:cubicBezTo>
                    <a:pt x="84" y="88"/>
                    <a:pt x="83" y="93"/>
                    <a:pt x="82" y="98"/>
                  </a:cubicBezTo>
                  <a:cubicBezTo>
                    <a:pt x="77" y="97"/>
                    <a:pt x="72" y="95"/>
                    <a:pt x="67" y="93"/>
                  </a:cubicBezTo>
                  <a:cubicBezTo>
                    <a:pt x="70" y="92"/>
                    <a:pt x="73" y="90"/>
                    <a:pt x="76" y="88"/>
                  </a:cubicBezTo>
                  <a:cubicBezTo>
                    <a:pt x="79" y="86"/>
                    <a:pt x="82" y="85"/>
                    <a:pt x="85" y="83"/>
                  </a:cubicBezTo>
                  <a:close/>
                  <a:moveTo>
                    <a:pt x="48" y="88"/>
                  </a:moveTo>
                  <a:cubicBezTo>
                    <a:pt x="51" y="90"/>
                    <a:pt x="54" y="92"/>
                    <a:pt x="57" y="93"/>
                  </a:cubicBezTo>
                  <a:cubicBezTo>
                    <a:pt x="52" y="95"/>
                    <a:pt x="47" y="97"/>
                    <a:pt x="42" y="98"/>
                  </a:cubicBezTo>
                  <a:cubicBezTo>
                    <a:pt x="41" y="93"/>
                    <a:pt x="40" y="88"/>
                    <a:pt x="39" y="83"/>
                  </a:cubicBezTo>
                  <a:cubicBezTo>
                    <a:pt x="42" y="85"/>
                    <a:pt x="45" y="86"/>
                    <a:pt x="48" y="88"/>
                  </a:cubicBezTo>
                  <a:close/>
                  <a:moveTo>
                    <a:pt x="116" y="94"/>
                  </a:moveTo>
                  <a:cubicBezTo>
                    <a:pt x="114" y="98"/>
                    <a:pt x="108" y="100"/>
                    <a:pt x="99" y="100"/>
                  </a:cubicBezTo>
                  <a:cubicBezTo>
                    <a:pt x="95" y="100"/>
                    <a:pt x="90" y="100"/>
                    <a:pt x="86" y="99"/>
                  </a:cubicBezTo>
                  <a:cubicBezTo>
                    <a:pt x="87" y="93"/>
                    <a:pt x="88" y="87"/>
                    <a:pt x="89" y="80"/>
                  </a:cubicBezTo>
                  <a:cubicBezTo>
                    <a:pt x="95" y="76"/>
                    <a:pt x="101" y="71"/>
                    <a:pt x="105" y="67"/>
                  </a:cubicBezTo>
                  <a:cubicBezTo>
                    <a:pt x="115" y="78"/>
                    <a:pt x="120" y="88"/>
                    <a:pt x="116" y="94"/>
                  </a:cubicBezTo>
                  <a:close/>
                  <a:moveTo>
                    <a:pt x="99" y="28"/>
                  </a:moveTo>
                  <a:cubicBezTo>
                    <a:pt x="108" y="28"/>
                    <a:pt x="114" y="30"/>
                    <a:pt x="116" y="34"/>
                  </a:cubicBezTo>
                  <a:cubicBezTo>
                    <a:pt x="120" y="40"/>
                    <a:pt x="115" y="50"/>
                    <a:pt x="105" y="61"/>
                  </a:cubicBezTo>
                  <a:cubicBezTo>
                    <a:pt x="101" y="57"/>
                    <a:pt x="95" y="52"/>
                    <a:pt x="89" y="48"/>
                  </a:cubicBezTo>
                  <a:cubicBezTo>
                    <a:pt x="88" y="41"/>
                    <a:pt x="87" y="35"/>
                    <a:pt x="86" y="29"/>
                  </a:cubicBezTo>
                  <a:cubicBezTo>
                    <a:pt x="90" y="28"/>
                    <a:pt x="95" y="28"/>
                    <a:pt x="99" y="28"/>
                  </a:cubicBezTo>
                  <a:close/>
                  <a:moveTo>
                    <a:pt x="62" y="4"/>
                  </a:moveTo>
                  <a:cubicBezTo>
                    <a:pt x="69" y="4"/>
                    <a:pt x="76" y="13"/>
                    <a:pt x="81" y="26"/>
                  </a:cubicBezTo>
                  <a:cubicBezTo>
                    <a:pt x="74" y="28"/>
                    <a:pt x="68" y="30"/>
                    <a:pt x="62" y="33"/>
                  </a:cubicBezTo>
                  <a:cubicBezTo>
                    <a:pt x="56" y="30"/>
                    <a:pt x="50" y="28"/>
                    <a:pt x="43" y="26"/>
                  </a:cubicBezTo>
                  <a:cubicBezTo>
                    <a:pt x="48" y="13"/>
                    <a:pt x="55" y="4"/>
                    <a:pt x="62" y="4"/>
                  </a:cubicBezTo>
                  <a:close/>
                  <a:moveTo>
                    <a:pt x="8" y="34"/>
                  </a:moveTo>
                  <a:cubicBezTo>
                    <a:pt x="10" y="30"/>
                    <a:pt x="16" y="28"/>
                    <a:pt x="25" y="28"/>
                  </a:cubicBezTo>
                  <a:cubicBezTo>
                    <a:pt x="29" y="28"/>
                    <a:pt x="34" y="28"/>
                    <a:pt x="38" y="29"/>
                  </a:cubicBezTo>
                  <a:cubicBezTo>
                    <a:pt x="37" y="35"/>
                    <a:pt x="36" y="41"/>
                    <a:pt x="35" y="48"/>
                  </a:cubicBezTo>
                  <a:cubicBezTo>
                    <a:pt x="29" y="52"/>
                    <a:pt x="23" y="57"/>
                    <a:pt x="19" y="61"/>
                  </a:cubicBezTo>
                  <a:cubicBezTo>
                    <a:pt x="9" y="50"/>
                    <a:pt x="4" y="40"/>
                    <a:pt x="8" y="34"/>
                  </a:cubicBezTo>
                  <a:close/>
                  <a:moveTo>
                    <a:pt x="19" y="67"/>
                  </a:moveTo>
                  <a:cubicBezTo>
                    <a:pt x="23" y="71"/>
                    <a:pt x="29" y="76"/>
                    <a:pt x="35" y="80"/>
                  </a:cubicBezTo>
                  <a:cubicBezTo>
                    <a:pt x="36" y="87"/>
                    <a:pt x="37" y="93"/>
                    <a:pt x="38" y="99"/>
                  </a:cubicBezTo>
                  <a:cubicBezTo>
                    <a:pt x="34" y="100"/>
                    <a:pt x="29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16" y="100"/>
                    <a:pt x="10" y="98"/>
                    <a:pt x="8" y="94"/>
                  </a:cubicBezTo>
                  <a:cubicBezTo>
                    <a:pt x="4" y="88"/>
                    <a:pt x="9" y="78"/>
                    <a:pt x="19" y="6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id-ID">
                <a:cs typeface="思源黑体 CN Regular" panose="020B0500000000000000" charset="-122"/>
              </a:endParaRPr>
            </a:p>
          </p:txBody>
        </p:sp>
        <p:sp>
          <p:nvSpPr>
            <p:cNvPr id="11" name="赵寅PPT原创"/>
            <p:cNvSpPr>
              <a:spLocks noEditPoints="1"/>
            </p:cNvSpPr>
            <p:nvPr/>
          </p:nvSpPr>
          <p:spPr bwMode="auto">
            <a:xfrm>
              <a:off x="327026" y="3716338"/>
              <a:ext cx="46038" cy="46038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20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id-ID">
                <a:cs typeface="思源黑体 CN Regular" panose="020B0500000000000000" charset="-122"/>
              </a:endParaRPr>
            </a:p>
          </p:txBody>
        </p:sp>
      </p:grpSp>
      <p:grpSp>
        <p:nvGrpSpPr>
          <p:cNvPr id="12" name="赵寅PPT原创"/>
          <p:cNvGrpSpPr/>
          <p:nvPr>
            <p:custDataLst>
              <p:tags r:id="rId2"/>
            </p:custDataLst>
          </p:nvPr>
        </p:nvGrpSpPr>
        <p:grpSpPr>
          <a:xfrm>
            <a:off x="6696352" y="3477489"/>
            <a:ext cx="4352740" cy="845683"/>
            <a:chOff x="8464399" y="2129520"/>
            <a:chExt cx="4352740" cy="845683"/>
          </a:xfrm>
        </p:grpSpPr>
        <p:sp>
          <p:nvSpPr>
            <p:cNvPr id="13" name="赵寅PPT原创"/>
            <p:cNvSpPr/>
            <p:nvPr/>
          </p:nvSpPr>
          <p:spPr>
            <a:xfrm>
              <a:off x="8464399" y="2129520"/>
              <a:ext cx="1538883" cy="307777"/>
            </a:xfrm>
            <a:prstGeom prst="rect">
              <a:avLst/>
            </a:prstGeom>
            <a:effectLst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14" name="赵寅PPT原创"/>
            <p:cNvSpPr/>
            <p:nvPr/>
          </p:nvSpPr>
          <p:spPr>
            <a:xfrm>
              <a:off x="8464400" y="2449931"/>
              <a:ext cx="4352739" cy="525272"/>
            </a:xfrm>
            <a:prstGeom prst="rect">
              <a:avLst/>
            </a:prstGeom>
            <a:effectLst/>
          </p:spPr>
          <p:txBody>
            <a:bodyPr wrap="square" lIns="0" tIns="0" rIns="0" bIns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15" name="赵寅PPT原创"/>
          <p:cNvGrpSpPr/>
          <p:nvPr/>
        </p:nvGrpSpPr>
        <p:grpSpPr>
          <a:xfrm>
            <a:off x="6080094" y="3530867"/>
            <a:ext cx="391999" cy="405287"/>
            <a:chOff x="209551" y="3594100"/>
            <a:chExt cx="280988" cy="290513"/>
          </a:xfrm>
          <a:solidFill>
            <a:srgbClr val="157E9F"/>
          </a:solidFill>
        </p:grpSpPr>
        <p:sp>
          <p:nvSpPr>
            <p:cNvPr id="16" name="赵寅PPT原创"/>
            <p:cNvSpPr>
              <a:spLocks noEditPoints="1"/>
            </p:cNvSpPr>
            <p:nvPr/>
          </p:nvSpPr>
          <p:spPr bwMode="auto">
            <a:xfrm>
              <a:off x="209551" y="3594100"/>
              <a:ext cx="280988" cy="290513"/>
            </a:xfrm>
            <a:custGeom>
              <a:avLst/>
              <a:gdLst/>
              <a:ahLst/>
              <a:cxnLst>
                <a:cxn ang="0">
                  <a:pos x="25" y="104"/>
                </a:cxn>
                <a:cxn ang="0">
                  <a:pos x="40" y="103"/>
                </a:cxn>
                <a:cxn ang="0">
                  <a:pos x="84" y="103"/>
                </a:cxn>
                <a:cxn ang="0">
                  <a:pos x="99" y="104"/>
                </a:cxn>
                <a:cxn ang="0">
                  <a:pos x="108" y="64"/>
                </a:cxn>
                <a:cxn ang="0">
                  <a:pos x="99" y="24"/>
                </a:cxn>
                <a:cxn ang="0">
                  <a:pos x="62" y="0"/>
                </a:cxn>
                <a:cxn ang="0">
                  <a:pos x="25" y="24"/>
                </a:cxn>
                <a:cxn ang="0">
                  <a:pos x="16" y="64"/>
                </a:cxn>
                <a:cxn ang="0">
                  <a:pos x="62" y="124"/>
                </a:cxn>
                <a:cxn ang="0">
                  <a:pos x="62" y="95"/>
                </a:cxn>
                <a:cxn ang="0">
                  <a:pos x="62" y="124"/>
                </a:cxn>
                <a:cxn ang="0">
                  <a:pos x="39" y="50"/>
                </a:cxn>
                <a:cxn ang="0">
                  <a:pos x="62" y="37"/>
                </a:cxn>
                <a:cxn ang="0">
                  <a:pos x="85" y="50"/>
                </a:cxn>
                <a:cxn ang="0">
                  <a:pos x="85" y="78"/>
                </a:cxn>
                <a:cxn ang="0">
                  <a:pos x="62" y="91"/>
                </a:cxn>
                <a:cxn ang="0">
                  <a:pos x="39" y="78"/>
                </a:cxn>
                <a:cxn ang="0">
                  <a:pos x="34" y="74"/>
                </a:cxn>
                <a:cxn ang="0">
                  <a:pos x="34" y="54"/>
                </a:cxn>
                <a:cxn ang="0">
                  <a:pos x="34" y="74"/>
                </a:cxn>
                <a:cxn ang="0">
                  <a:pos x="42" y="30"/>
                </a:cxn>
                <a:cxn ang="0">
                  <a:pos x="48" y="40"/>
                </a:cxn>
                <a:cxn ang="0">
                  <a:pos x="67" y="35"/>
                </a:cxn>
                <a:cxn ang="0">
                  <a:pos x="85" y="45"/>
                </a:cxn>
                <a:cxn ang="0">
                  <a:pos x="67" y="35"/>
                </a:cxn>
                <a:cxn ang="0">
                  <a:pos x="102" y="64"/>
                </a:cxn>
                <a:cxn ang="0">
                  <a:pos x="90" y="64"/>
                </a:cxn>
                <a:cxn ang="0">
                  <a:pos x="85" y="83"/>
                </a:cxn>
                <a:cxn ang="0">
                  <a:pos x="67" y="93"/>
                </a:cxn>
                <a:cxn ang="0">
                  <a:pos x="85" y="83"/>
                </a:cxn>
                <a:cxn ang="0">
                  <a:pos x="57" y="93"/>
                </a:cxn>
                <a:cxn ang="0">
                  <a:pos x="39" y="83"/>
                </a:cxn>
                <a:cxn ang="0">
                  <a:pos x="116" y="94"/>
                </a:cxn>
                <a:cxn ang="0">
                  <a:pos x="86" y="99"/>
                </a:cxn>
                <a:cxn ang="0">
                  <a:pos x="105" y="67"/>
                </a:cxn>
                <a:cxn ang="0">
                  <a:pos x="99" y="28"/>
                </a:cxn>
                <a:cxn ang="0">
                  <a:pos x="105" y="61"/>
                </a:cxn>
                <a:cxn ang="0">
                  <a:pos x="86" y="29"/>
                </a:cxn>
                <a:cxn ang="0">
                  <a:pos x="62" y="4"/>
                </a:cxn>
                <a:cxn ang="0">
                  <a:pos x="62" y="33"/>
                </a:cxn>
                <a:cxn ang="0">
                  <a:pos x="62" y="4"/>
                </a:cxn>
                <a:cxn ang="0">
                  <a:pos x="25" y="28"/>
                </a:cxn>
                <a:cxn ang="0">
                  <a:pos x="35" y="48"/>
                </a:cxn>
                <a:cxn ang="0">
                  <a:pos x="8" y="34"/>
                </a:cxn>
                <a:cxn ang="0">
                  <a:pos x="35" y="80"/>
                </a:cxn>
                <a:cxn ang="0">
                  <a:pos x="25" y="100"/>
                </a:cxn>
                <a:cxn ang="0">
                  <a:pos x="8" y="94"/>
                </a:cxn>
              </a:cxnLst>
              <a:rect l="0" t="0" r="r" b="b"/>
              <a:pathLst>
                <a:path w="124" h="128">
                  <a:moveTo>
                    <a:pt x="4" y="96"/>
                  </a:moveTo>
                  <a:cubicBezTo>
                    <a:pt x="7" y="101"/>
                    <a:pt x="14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104"/>
                    <a:pt x="34" y="104"/>
                    <a:pt x="40" y="103"/>
                  </a:cubicBezTo>
                  <a:cubicBezTo>
                    <a:pt x="45" y="118"/>
                    <a:pt x="53" y="128"/>
                    <a:pt x="62" y="128"/>
                  </a:cubicBezTo>
                  <a:cubicBezTo>
                    <a:pt x="71" y="128"/>
                    <a:pt x="79" y="118"/>
                    <a:pt x="84" y="103"/>
                  </a:cubicBezTo>
                  <a:cubicBezTo>
                    <a:pt x="90" y="104"/>
                    <a:pt x="95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10" y="104"/>
                    <a:pt x="117" y="101"/>
                    <a:pt x="120" y="96"/>
                  </a:cubicBezTo>
                  <a:cubicBezTo>
                    <a:pt x="124" y="89"/>
                    <a:pt x="120" y="77"/>
                    <a:pt x="108" y="64"/>
                  </a:cubicBezTo>
                  <a:cubicBezTo>
                    <a:pt x="120" y="51"/>
                    <a:pt x="124" y="39"/>
                    <a:pt x="120" y="32"/>
                  </a:cubicBezTo>
                  <a:cubicBezTo>
                    <a:pt x="117" y="27"/>
                    <a:pt x="110" y="24"/>
                    <a:pt x="99" y="24"/>
                  </a:cubicBezTo>
                  <a:cubicBezTo>
                    <a:pt x="95" y="24"/>
                    <a:pt x="90" y="24"/>
                    <a:pt x="84" y="25"/>
                  </a:cubicBezTo>
                  <a:cubicBezTo>
                    <a:pt x="79" y="10"/>
                    <a:pt x="71" y="0"/>
                    <a:pt x="62" y="0"/>
                  </a:cubicBezTo>
                  <a:cubicBezTo>
                    <a:pt x="53" y="0"/>
                    <a:pt x="45" y="10"/>
                    <a:pt x="40" y="25"/>
                  </a:cubicBezTo>
                  <a:cubicBezTo>
                    <a:pt x="34" y="24"/>
                    <a:pt x="29" y="24"/>
                    <a:pt x="25" y="24"/>
                  </a:cubicBezTo>
                  <a:cubicBezTo>
                    <a:pt x="14" y="24"/>
                    <a:pt x="7" y="27"/>
                    <a:pt x="4" y="32"/>
                  </a:cubicBezTo>
                  <a:cubicBezTo>
                    <a:pt x="0" y="39"/>
                    <a:pt x="4" y="51"/>
                    <a:pt x="16" y="64"/>
                  </a:cubicBezTo>
                  <a:cubicBezTo>
                    <a:pt x="4" y="77"/>
                    <a:pt x="0" y="89"/>
                    <a:pt x="4" y="96"/>
                  </a:cubicBezTo>
                  <a:close/>
                  <a:moveTo>
                    <a:pt x="62" y="124"/>
                  </a:moveTo>
                  <a:cubicBezTo>
                    <a:pt x="55" y="124"/>
                    <a:pt x="48" y="115"/>
                    <a:pt x="43" y="102"/>
                  </a:cubicBezTo>
                  <a:cubicBezTo>
                    <a:pt x="50" y="100"/>
                    <a:pt x="56" y="98"/>
                    <a:pt x="62" y="95"/>
                  </a:cubicBezTo>
                  <a:cubicBezTo>
                    <a:pt x="68" y="98"/>
                    <a:pt x="74" y="100"/>
                    <a:pt x="81" y="102"/>
                  </a:cubicBezTo>
                  <a:cubicBezTo>
                    <a:pt x="76" y="115"/>
                    <a:pt x="69" y="124"/>
                    <a:pt x="62" y="124"/>
                  </a:cubicBezTo>
                  <a:close/>
                  <a:moveTo>
                    <a:pt x="38" y="64"/>
                  </a:moveTo>
                  <a:cubicBezTo>
                    <a:pt x="38" y="59"/>
                    <a:pt x="38" y="55"/>
                    <a:pt x="39" y="50"/>
                  </a:cubicBezTo>
                  <a:cubicBezTo>
                    <a:pt x="42" y="48"/>
                    <a:pt x="46" y="46"/>
                    <a:pt x="50" y="43"/>
                  </a:cubicBezTo>
                  <a:cubicBezTo>
                    <a:pt x="54" y="41"/>
                    <a:pt x="58" y="39"/>
                    <a:pt x="62" y="37"/>
                  </a:cubicBezTo>
                  <a:cubicBezTo>
                    <a:pt x="66" y="39"/>
                    <a:pt x="70" y="41"/>
                    <a:pt x="74" y="43"/>
                  </a:cubicBezTo>
                  <a:cubicBezTo>
                    <a:pt x="78" y="46"/>
                    <a:pt x="82" y="48"/>
                    <a:pt x="85" y="50"/>
                  </a:cubicBezTo>
                  <a:cubicBezTo>
                    <a:pt x="86" y="55"/>
                    <a:pt x="86" y="59"/>
                    <a:pt x="86" y="64"/>
                  </a:cubicBezTo>
                  <a:cubicBezTo>
                    <a:pt x="86" y="69"/>
                    <a:pt x="86" y="73"/>
                    <a:pt x="85" y="78"/>
                  </a:cubicBezTo>
                  <a:cubicBezTo>
                    <a:pt x="82" y="80"/>
                    <a:pt x="78" y="82"/>
                    <a:pt x="74" y="85"/>
                  </a:cubicBezTo>
                  <a:cubicBezTo>
                    <a:pt x="70" y="87"/>
                    <a:pt x="66" y="89"/>
                    <a:pt x="62" y="91"/>
                  </a:cubicBezTo>
                  <a:cubicBezTo>
                    <a:pt x="58" y="89"/>
                    <a:pt x="54" y="87"/>
                    <a:pt x="50" y="85"/>
                  </a:cubicBezTo>
                  <a:cubicBezTo>
                    <a:pt x="46" y="82"/>
                    <a:pt x="42" y="80"/>
                    <a:pt x="39" y="78"/>
                  </a:cubicBezTo>
                  <a:cubicBezTo>
                    <a:pt x="38" y="73"/>
                    <a:pt x="38" y="69"/>
                    <a:pt x="38" y="64"/>
                  </a:cubicBezTo>
                  <a:close/>
                  <a:moveTo>
                    <a:pt x="34" y="74"/>
                  </a:moveTo>
                  <a:cubicBezTo>
                    <a:pt x="30" y="71"/>
                    <a:pt x="26" y="68"/>
                    <a:pt x="22" y="64"/>
                  </a:cubicBezTo>
                  <a:cubicBezTo>
                    <a:pt x="26" y="60"/>
                    <a:pt x="30" y="57"/>
                    <a:pt x="34" y="54"/>
                  </a:cubicBezTo>
                  <a:cubicBezTo>
                    <a:pt x="34" y="57"/>
                    <a:pt x="34" y="60"/>
                    <a:pt x="34" y="64"/>
                  </a:cubicBezTo>
                  <a:cubicBezTo>
                    <a:pt x="34" y="68"/>
                    <a:pt x="34" y="71"/>
                    <a:pt x="34" y="74"/>
                  </a:cubicBezTo>
                  <a:close/>
                  <a:moveTo>
                    <a:pt x="39" y="45"/>
                  </a:moveTo>
                  <a:cubicBezTo>
                    <a:pt x="40" y="40"/>
                    <a:pt x="41" y="35"/>
                    <a:pt x="42" y="30"/>
                  </a:cubicBezTo>
                  <a:cubicBezTo>
                    <a:pt x="47" y="31"/>
                    <a:pt x="52" y="33"/>
                    <a:pt x="57" y="35"/>
                  </a:cubicBezTo>
                  <a:cubicBezTo>
                    <a:pt x="54" y="36"/>
                    <a:pt x="51" y="38"/>
                    <a:pt x="48" y="40"/>
                  </a:cubicBezTo>
                  <a:cubicBezTo>
                    <a:pt x="45" y="42"/>
                    <a:pt x="42" y="43"/>
                    <a:pt x="39" y="45"/>
                  </a:cubicBezTo>
                  <a:close/>
                  <a:moveTo>
                    <a:pt x="67" y="35"/>
                  </a:moveTo>
                  <a:cubicBezTo>
                    <a:pt x="72" y="33"/>
                    <a:pt x="77" y="31"/>
                    <a:pt x="82" y="30"/>
                  </a:cubicBezTo>
                  <a:cubicBezTo>
                    <a:pt x="83" y="35"/>
                    <a:pt x="84" y="40"/>
                    <a:pt x="85" y="45"/>
                  </a:cubicBezTo>
                  <a:cubicBezTo>
                    <a:pt x="82" y="43"/>
                    <a:pt x="79" y="42"/>
                    <a:pt x="76" y="40"/>
                  </a:cubicBezTo>
                  <a:cubicBezTo>
                    <a:pt x="73" y="38"/>
                    <a:pt x="70" y="36"/>
                    <a:pt x="67" y="35"/>
                  </a:cubicBezTo>
                  <a:close/>
                  <a:moveTo>
                    <a:pt x="90" y="54"/>
                  </a:moveTo>
                  <a:cubicBezTo>
                    <a:pt x="94" y="57"/>
                    <a:pt x="98" y="60"/>
                    <a:pt x="102" y="64"/>
                  </a:cubicBezTo>
                  <a:cubicBezTo>
                    <a:pt x="98" y="68"/>
                    <a:pt x="94" y="71"/>
                    <a:pt x="90" y="74"/>
                  </a:cubicBezTo>
                  <a:cubicBezTo>
                    <a:pt x="90" y="71"/>
                    <a:pt x="90" y="68"/>
                    <a:pt x="90" y="64"/>
                  </a:cubicBezTo>
                  <a:cubicBezTo>
                    <a:pt x="90" y="60"/>
                    <a:pt x="90" y="57"/>
                    <a:pt x="90" y="54"/>
                  </a:cubicBezTo>
                  <a:close/>
                  <a:moveTo>
                    <a:pt x="85" y="83"/>
                  </a:moveTo>
                  <a:cubicBezTo>
                    <a:pt x="84" y="88"/>
                    <a:pt x="83" y="93"/>
                    <a:pt x="82" y="98"/>
                  </a:cubicBezTo>
                  <a:cubicBezTo>
                    <a:pt x="77" y="97"/>
                    <a:pt x="72" y="95"/>
                    <a:pt x="67" y="93"/>
                  </a:cubicBezTo>
                  <a:cubicBezTo>
                    <a:pt x="70" y="92"/>
                    <a:pt x="73" y="90"/>
                    <a:pt x="76" y="88"/>
                  </a:cubicBezTo>
                  <a:cubicBezTo>
                    <a:pt x="79" y="86"/>
                    <a:pt x="82" y="85"/>
                    <a:pt x="85" y="83"/>
                  </a:cubicBezTo>
                  <a:close/>
                  <a:moveTo>
                    <a:pt x="48" y="88"/>
                  </a:moveTo>
                  <a:cubicBezTo>
                    <a:pt x="51" y="90"/>
                    <a:pt x="54" y="92"/>
                    <a:pt x="57" y="93"/>
                  </a:cubicBezTo>
                  <a:cubicBezTo>
                    <a:pt x="52" y="95"/>
                    <a:pt x="47" y="97"/>
                    <a:pt x="42" y="98"/>
                  </a:cubicBezTo>
                  <a:cubicBezTo>
                    <a:pt x="41" y="93"/>
                    <a:pt x="40" y="88"/>
                    <a:pt x="39" y="83"/>
                  </a:cubicBezTo>
                  <a:cubicBezTo>
                    <a:pt x="42" y="85"/>
                    <a:pt x="45" y="86"/>
                    <a:pt x="48" y="88"/>
                  </a:cubicBezTo>
                  <a:close/>
                  <a:moveTo>
                    <a:pt x="116" y="94"/>
                  </a:moveTo>
                  <a:cubicBezTo>
                    <a:pt x="114" y="98"/>
                    <a:pt x="108" y="100"/>
                    <a:pt x="99" y="100"/>
                  </a:cubicBezTo>
                  <a:cubicBezTo>
                    <a:pt x="95" y="100"/>
                    <a:pt x="90" y="100"/>
                    <a:pt x="86" y="99"/>
                  </a:cubicBezTo>
                  <a:cubicBezTo>
                    <a:pt x="87" y="93"/>
                    <a:pt x="88" y="87"/>
                    <a:pt x="89" y="80"/>
                  </a:cubicBezTo>
                  <a:cubicBezTo>
                    <a:pt x="95" y="76"/>
                    <a:pt x="101" y="71"/>
                    <a:pt x="105" y="67"/>
                  </a:cubicBezTo>
                  <a:cubicBezTo>
                    <a:pt x="115" y="78"/>
                    <a:pt x="120" y="88"/>
                    <a:pt x="116" y="94"/>
                  </a:cubicBezTo>
                  <a:close/>
                  <a:moveTo>
                    <a:pt x="99" y="28"/>
                  </a:moveTo>
                  <a:cubicBezTo>
                    <a:pt x="108" y="28"/>
                    <a:pt x="114" y="30"/>
                    <a:pt x="116" y="34"/>
                  </a:cubicBezTo>
                  <a:cubicBezTo>
                    <a:pt x="120" y="40"/>
                    <a:pt x="115" y="50"/>
                    <a:pt x="105" y="61"/>
                  </a:cubicBezTo>
                  <a:cubicBezTo>
                    <a:pt x="101" y="57"/>
                    <a:pt x="95" y="52"/>
                    <a:pt x="89" y="48"/>
                  </a:cubicBezTo>
                  <a:cubicBezTo>
                    <a:pt x="88" y="41"/>
                    <a:pt x="87" y="35"/>
                    <a:pt x="86" y="29"/>
                  </a:cubicBezTo>
                  <a:cubicBezTo>
                    <a:pt x="90" y="28"/>
                    <a:pt x="95" y="28"/>
                    <a:pt x="99" y="28"/>
                  </a:cubicBezTo>
                  <a:close/>
                  <a:moveTo>
                    <a:pt x="62" y="4"/>
                  </a:moveTo>
                  <a:cubicBezTo>
                    <a:pt x="69" y="4"/>
                    <a:pt x="76" y="13"/>
                    <a:pt x="81" y="26"/>
                  </a:cubicBezTo>
                  <a:cubicBezTo>
                    <a:pt x="74" y="28"/>
                    <a:pt x="68" y="30"/>
                    <a:pt x="62" y="33"/>
                  </a:cubicBezTo>
                  <a:cubicBezTo>
                    <a:pt x="56" y="30"/>
                    <a:pt x="50" y="28"/>
                    <a:pt x="43" y="26"/>
                  </a:cubicBezTo>
                  <a:cubicBezTo>
                    <a:pt x="48" y="13"/>
                    <a:pt x="55" y="4"/>
                    <a:pt x="62" y="4"/>
                  </a:cubicBezTo>
                  <a:close/>
                  <a:moveTo>
                    <a:pt x="8" y="34"/>
                  </a:moveTo>
                  <a:cubicBezTo>
                    <a:pt x="10" y="30"/>
                    <a:pt x="16" y="28"/>
                    <a:pt x="25" y="28"/>
                  </a:cubicBezTo>
                  <a:cubicBezTo>
                    <a:pt x="29" y="28"/>
                    <a:pt x="34" y="28"/>
                    <a:pt x="38" y="29"/>
                  </a:cubicBezTo>
                  <a:cubicBezTo>
                    <a:pt x="37" y="35"/>
                    <a:pt x="36" y="41"/>
                    <a:pt x="35" y="48"/>
                  </a:cubicBezTo>
                  <a:cubicBezTo>
                    <a:pt x="29" y="52"/>
                    <a:pt x="23" y="57"/>
                    <a:pt x="19" y="61"/>
                  </a:cubicBezTo>
                  <a:cubicBezTo>
                    <a:pt x="9" y="50"/>
                    <a:pt x="4" y="40"/>
                    <a:pt x="8" y="34"/>
                  </a:cubicBezTo>
                  <a:close/>
                  <a:moveTo>
                    <a:pt x="19" y="67"/>
                  </a:moveTo>
                  <a:cubicBezTo>
                    <a:pt x="23" y="71"/>
                    <a:pt x="29" y="76"/>
                    <a:pt x="35" y="80"/>
                  </a:cubicBezTo>
                  <a:cubicBezTo>
                    <a:pt x="36" y="87"/>
                    <a:pt x="37" y="93"/>
                    <a:pt x="38" y="99"/>
                  </a:cubicBezTo>
                  <a:cubicBezTo>
                    <a:pt x="34" y="100"/>
                    <a:pt x="29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16" y="100"/>
                    <a:pt x="10" y="98"/>
                    <a:pt x="8" y="94"/>
                  </a:cubicBezTo>
                  <a:cubicBezTo>
                    <a:pt x="4" y="88"/>
                    <a:pt x="9" y="78"/>
                    <a:pt x="19" y="6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id-ID">
                <a:cs typeface="思源黑体 CN Regular" panose="020B0500000000000000" charset="-122"/>
              </a:endParaRPr>
            </a:p>
          </p:txBody>
        </p:sp>
        <p:sp>
          <p:nvSpPr>
            <p:cNvPr id="17" name="赵寅PPT原创"/>
            <p:cNvSpPr>
              <a:spLocks noEditPoints="1"/>
            </p:cNvSpPr>
            <p:nvPr/>
          </p:nvSpPr>
          <p:spPr bwMode="auto">
            <a:xfrm>
              <a:off x="327026" y="3716338"/>
              <a:ext cx="46038" cy="46038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20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id-ID">
                <a:cs typeface="思源黑体 CN Regular" panose="020B0500000000000000" charset="-122"/>
              </a:endParaRPr>
            </a:p>
          </p:txBody>
        </p:sp>
      </p:grpSp>
      <p:grpSp>
        <p:nvGrpSpPr>
          <p:cNvPr id="18" name="赵寅PPT原创"/>
          <p:cNvGrpSpPr/>
          <p:nvPr>
            <p:custDataLst>
              <p:tags r:id="rId3"/>
            </p:custDataLst>
          </p:nvPr>
        </p:nvGrpSpPr>
        <p:grpSpPr>
          <a:xfrm>
            <a:off x="6696352" y="4874952"/>
            <a:ext cx="4352740" cy="845683"/>
            <a:chOff x="8464399" y="2129520"/>
            <a:chExt cx="4352740" cy="845683"/>
          </a:xfrm>
        </p:grpSpPr>
        <p:sp>
          <p:nvSpPr>
            <p:cNvPr id="19" name="赵寅PPT原创"/>
            <p:cNvSpPr/>
            <p:nvPr/>
          </p:nvSpPr>
          <p:spPr>
            <a:xfrm>
              <a:off x="8464399" y="2129520"/>
              <a:ext cx="1538883" cy="307777"/>
            </a:xfrm>
            <a:prstGeom prst="rect">
              <a:avLst/>
            </a:prstGeom>
            <a:effectLst/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20" name="赵寅PPT原创"/>
            <p:cNvSpPr/>
            <p:nvPr/>
          </p:nvSpPr>
          <p:spPr>
            <a:xfrm>
              <a:off x="8464400" y="2449931"/>
              <a:ext cx="4352739" cy="525272"/>
            </a:xfrm>
            <a:prstGeom prst="rect">
              <a:avLst/>
            </a:prstGeom>
            <a:effectLst/>
          </p:spPr>
          <p:txBody>
            <a:bodyPr wrap="square" lIns="0" tIns="0" rIns="0" bIns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21" name="赵寅PPT原创"/>
          <p:cNvGrpSpPr/>
          <p:nvPr/>
        </p:nvGrpSpPr>
        <p:grpSpPr>
          <a:xfrm>
            <a:off x="6080094" y="4927755"/>
            <a:ext cx="391999" cy="405287"/>
            <a:chOff x="209551" y="3594100"/>
            <a:chExt cx="280988" cy="290513"/>
          </a:xfrm>
          <a:solidFill>
            <a:srgbClr val="157E9F"/>
          </a:solidFill>
        </p:grpSpPr>
        <p:sp>
          <p:nvSpPr>
            <p:cNvPr id="22" name="赵寅PPT原创"/>
            <p:cNvSpPr>
              <a:spLocks noEditPoints="1"/>
            </p:cNvSpPr>
            <p:nvPr/>
          </p:nvSpPr>
          <p:spPr bwMode="auto">
            <a:xfrm>
              <a:off x="209551" y="3594100"/>
              <a:ext cx="280988" cy="290513"/>
            </a:xfrm>
            <a:custGeom>
              <a:avLst/>
              <a:gdLst/>
              <a:ahLst/>
              <a:cxnLst>
                <a:cxn ang="0">
                  <a:pos x="25" y="104"/>
                </a:cxn>
                <a:cxn ang="0">
                  <a:pos x="40" y="103"/>
                </a:cxn>
                <a:cxn ang="0">
                  <a:pos x="84" y="103"/>
                </a:cxn>
                <a:cxn ang="0">
                  <a:pos x="99" y="104"/>
                </a:cxn>
                <a:cxn ang="0">
                  <a:pos x="108" y="64"/>
                </a:cxn>
                <a:cxn ang="0">
                  <a:pos x="99" y="24"/>
                </a:cxn>
                <a:cxn ang="0">
                  <a:pos x="62" y="0"/>
                </a:cxn>
                <a:cxn ang="0">
                  <a:pos x="25" y="24"/>
                </a:cxn>
                <a:cxn ang="0">
                  <a:pos x="16" y="64"/>
                </a:cxn>
                <a:cxn ang="0">
                  <a:pos x="62" y="124"/>
                </a:cxn>
                <a:cxn ang="0">
                  <a:pos x="62" y="95"/>
                </a:cxn>
                <a:cxn ang="0">
                  <a:pos x="62" y="124"/>
                </a:cxn>
                <a:cxn ang="0">
                  <a:pos x="39" y="50"/>
                </a:cxn>
                <a:cxn ang="0">
                  <a:pos x="62" y="37"/>
                </a:cxn>
                <a:cxn ang="0">
                  <a:pos x="85" y="50"/>
                </a:cxn>
                <a:cxn ang="0">
                  <a:pos x="85" y="78"/>
                </a:cxn>
                <a:cxn ang="0">
                  <a:pos x="62" y="91"/>
                </a:cxn>
                <a:cxn ang="0">
                  <a:pos x="39" y="78"/>
                </a:cxn>
                <a:cxn ang="0">
                  <a:pos x="34" y="74"/>
                </a:cxn>
                <a:cxn ang="0">
                  <a:pos x="34" y="54"/>
                </a:cxn>
                <a:cxn ang="0">
                  <a:pos x="34" y="74"/>
                </a:cxn>
                <a:cxn ang="0">
                  <a:pos x="42" y="30"/>
                </a:cxn>
                <a:cxn ang="0">
                  <a:pos x="48" y="40"/>
                </a:cxn>
                <a:cxn ang="0">
                  <a:pos x="67" y="35"/>
                </a:cxn>
                <a:cxn ang="0">
                  <a:pos x="85" y="45"/>
                </a:cxn>
                <a:cxn ang="0">
                  <a:pos x="67" y="35"/>
                </a:cxn>
                <a:cxn ang="0">
                  <a:pos x="102" y="64"/>
                </a:cxn>
                <a:cxn ang="0">
                  <a:pos x="90" y="64"/>
                </a:cxn>
                <a:cxn ang="0">
                  <a:pos x="85" y="83"/>
                </a:cxn>
                <a:cxn ang="0">
                  <a:pos x="67" y="93"/>
                </a:cxn>
                <a:cxn ang="0">
                  <a:pos x="85" y="83"/>
                </a:cxn>
                <a:cxn ang="0">
                  <a:pos x="57" y="93"/>
                </a:cxn>
                <a:cxn ang="0">
                  <a:pos x="39" y="83"/>
                </a:cxn>
                <a:cxn ang="0">
                  <a:pos x="116" y="94"/>
                </a:cxn>
                <a:cxn ang="0">
                  <a:pos x="86" y="99"/>
                </a:cxn>
                <a:cxn ang="0">
                  <a:pos x="105" y="67"/>
                </a:cxn>
                <a:cxn ang="0">
                  <a:pos x="99" y="28"/>
                </a:cxn>
                <a:cxn ang="0">
                  <a:pos x="105" y="61"/>
                </a:cxn>
                <a:cxn ang="0">
                  <a:pos x="86" y="29"/>
                </a:cxn>
                <a:cxn ang="0">
                  <a:pos x="62" y="4"/>
                </a:cxn>
                <a:cxn ang="0">
                  <a:pos x="62" y="33"/>
                </a:cxn>
                <a:cxn ang="0">
                  <a:pos x="62" y="4"/>
                </a:cxn>
                <a:cxn ang="0">
                  <a:pos x="25" y="28"/>
                </a:cxn>
                <a:cxn ang="0">
                  <a:pos x="35" y="48"/>
                </a:cxn>
                <a:cxn ang="0">
                  <a:pos x="8" y="34"/>
                </a:cxn>
                <a:cxn ang="0">
                  <a:pos x="35" y="80"/>
                </a:cxn>
                <a:cxn ang="0">
                  <a:pos x="25" y="100"/>
                </a:cxn>
                <a:cxn ang="0">
                  <a:pos x="8" y="94"/>
                </a:cxn>
              </a:cxnLst>
              <a:rect l="0" t="0" r="r" b="b"/>
              <a:pathLst>
                <a:path w="124" h="128">
                  <a:moveTo>
                    <a:pt x="4" y="96"/>
                  </a:moveTo>
                  <a:cubicBezTo>
                    <a:pt x="7" y="101"/>
                    <a:pt x="14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104"/>
                    <a:pt x="34" y="104"/>
                    <a:pt x="40" y="103"/>
                  </a:cubicBezTo>
                  <a:cubicBezTo>
                    <a:pt x="45" y="118"/>
                    <a:pt x="53" y="128"/>
                    <a:pt x="62" y="128"/>
                  </a:cubicBezTo>
                  <a:cubicBezTo>
                    <a:pt x="71" y="128"/>
                    <a:pt x="79" y="118"/>
                    <a:pt x="84" y="103"/>
                  </a:cubicBezTo>
                  <a:cubicBezTo>
                    <a:pt x="90" y="104"/>
                    <a:pt x="95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10" y="104"/>
                    <a:pt x="117" y="101"/>
                    <a:pt x="120" y="96"/>
                  </a:cubicBezTo>
                  <a:cubicBezTo>
                    <a:pt x="124" y="89"/>
                    <a:pt x="120" y="77"/>
                    <a:pt x="108" y="64"/>
                  </a:cubicBezTo>
                  <a:cubicBezTo>
                    <a:pt x="120" y="51"/>
                    <a:pt x="124" y="39"/>
                    <a:pt x="120" y="32"/>
                  </a:cubicBezTo>
                  <a:cubicBezTo>
                    <a:pt x="117" y="27"/>
                    <a:pt x="110" y="24"/>
                    <a:pt x="99" y="24"/>
                  </a:cubicBezTo>
                  <a:cubicBezTo>
                    <a:pt x="95" y="24"/>
                    <a:pt x="90" y="24"/>
                    <a:pt x="84" y="25"/>
                  </a:cubicBezTo>
                  <a:cubicBezTo>
                    <a:pt x="79" y="10"/>
                    <a:pt x="71" y="0"/>
                    <a:pt x="62" y="0"/>
                  </a:cubicBezTo>
                  <a:cubicBezTo>
                    <a:pt x="53" y="0"/>
                    <a:pt x="45" y="10"/>
                    <a:pt x="40" y="25"/>
                  </a:cubicBezTo>
                  <a:cubicBezTo>
                    <a:pt x="34" y="24"/>
                    <a:pt x="29" y="24"/>
                    <a:pt x="25" y="24"/>
                  </a:cubicBezTo>
                  <a:cubicBezTo>
                    <a:pt x="14" y="24"/>
                    <a:pt x="7" y="27"/>
                    <a:pt x="4" y="32"/>
                  </a:cubicBezTo>
                  <a:cubicBezTo>
                    <a:pt x="0" y="39"/>
                    <a:pt x="4" y="51"/>
                    <a:pt x="16" y="64"/>
                  </a:cubicBezTo>
                  <a:cubicBezTo>
                    <a:pt x="4" y="77"/>
                    <a:pt x="0" y="89"/>
                    <a:pt x="4" y="96"/>
                  </a:cubicBezTo>
                  <a:close/>
                  <a:moveTo>
                    <a:pt x="62" y="124"/>
                  </a:moveTo>
                  <a:cubicBezTo>
                    <a:pt x="55" y="124"/>
                    <a:pt x="48" y="115"/>
                    <a:pt x="43" y="102"/>
                  </a:cubicBezTo>
                  <a:cubicBezTo>
                    <a:pt x="50" y="100"/>
                    <a:pt x="56" y="98"/>
                    <a:pt x="62" y="95"/>
                  </a:cubicBezTo>
                  <a:cubicBezTo>
                    <a:pt x="68" y="98"/>
                    <a:pt x="74" y="100"/>
                    <a:pt x="81" y="102"/>
                  </a:cubicBezTo>
                  <a:cubicBezTo>
                    <a:pt x="76" y="115"/>
                    <a:pt x="69" y="124"/>
                    <a:pt x="62" y="124"/>
                  </a:cubicBezTo>
                  <a:close/>
                  <a:moveTo>
                    <a:pt x="38" y="64"/>
                  </a:moveTo>
                  <a:cubicBezTo>
                    <a:pt x="38" y="59"/>
                    <a:pt x="38" y="55"/>
                    <a:pt x="39" y="50"/>
                  </a:cubicBezTo>
                  <a:cubicBezTo>
                    <a:pt x="42" y="48"/>
                    <a:pt x="46" y="46"/>
                    <a:pt x="50" y="43"/>
                  </a:cubicBezTo>
                  <a:cubicBezTo>
                    <a:pt x="54" y="41"/>
                    <a:pt x="58" y="39"/>
                    <a:pt x="62" y="37"/>
                  </a:cubicBezTo>
                  <a:cubicBezTo>
                    <a:pt x="66" y="39"/>
                    <a:pt x="70" y="41"/>
                    <a:pt x="74" y="43"/>
                  </a:cubicBezTo>
                  <a:cubicBezTo>
                    <a:pt x="78" y="46"/>
                    <a:pt x="82" y="48"/>
                    <a:pt x="85" y="50"/>
                  </a:cubicBezTo>
                  <a:cubicBezTo>
                    <a:pt x="86" y="55"/>
                    <a:pt x="86" y="59"/>
                    <a:pt x="86" y="64"/>
                  </a:cubicBezTo>
                  <a:cubicBezTo>
                    <a:pt x="86" y="69"/>
                    <a:pt x="86" y="73"/>
                    <a:pt x="85" y="78"/>
                  </a:cubicBezTo>
                  <a:cubicBezTo>
                    <a:pt x="82" y="80"/>
                    <a:pt x="78" y="82"/>
                    <a:pt x="74" y="85"/>
                  </a:cubicBezTo>
                  <a:cubicBezTo>
                    <a:pt x="70" y="87"/>
                    <a:pt x="66" y="89"/>
                    <a:pt x="62" y="91"/>
                  </a:cubicBezTo>
                  <a:cubicBezTo>
                    <a:pt x="58" y="89"/>
                    <a:pt x="54" y="87"/>
                    <a:pt x="50" y="85"/>
                  </a:cubicBezTo>
                  <a:cubicBezTo>
                    <a:pt x="46" y="82"/>
                    <a:pt x="42" y="80"/>
                    <a:pt x="39" y="78"/>
                  </a:cubicBezTo>
                  <a:cubicBezTo>
                    <a:pt x="38" y="73"/>
                    <a:pt x="38" y="69"/>
                    <a:pt x="38" y="64"/>
                  </a:cubicBezTo>
                  <a:close/>
                  <a:moveTo>
                    <a:pt x="34" y="74"/>
                  </a:moveTo>
                  <a:cubicBezTo>
                    <a:pt x="30" y="71"/>
                    <a:pt x="26" y="68"/>
                    <a:pt x="22" y="64"/>
                  </a:cubicBezTo>
                  <a:cubicBezTo>
                    <a:pt x="26" y="60"/>
                    <a:pt x="30" y="57"/>
                    <a:pt x="34" y="54"/>
                  </a:cubicBezTo>
                  <a:cubicBezTo>
                    <a:pt x="34" y="57"/>
                    <a:pt x="34" y="60"/>
                    <a:pt x="34" y="64"/>
                  </a:cubicBezTo>
                  <a:cubicBezTo>
                    <a:pt x="34" y="68"/>
                    <a:pt x="34" y="71"/>
                    <a:pt x="34" y="74"/>
                  </a:cubicBezTo>
                  <a:close/>
                  <a:moveTo>
                    <a:pt x="39" y="45"/>
                  </a:moveTo>
                  <a:cubicBezTo>
                    <a:pt x="40" y="40"/>
                    <a:pt x="41" y="35"/>
                    <a:pt x="42" y="30"/>
                  </a:cubicBezTo>
                  <a:cubicBezTo>
                    <a:pt x="47" y="31"/>
                    <a:pt x="52" y="33"/>
                    <a:pt x="57" y="35"/>
                  </a:cubicBezTo>
                  <a:cubicBezTo>
                    <a:pt x="54" y="36"/>
                    <a:pt x="51" y="38"/>
                    <a:pt x="48" y="40"/>
                  </a:cubicBezTo>
                  <a:cubicBezTo>
                    <a:pt x="45" y="42"/>
                    <a:pt x="42" y="43"/>
                    <a:pt x="39" y="45"/>
                  </a:cubicBezTo>
                  <a:close/>
                  <a:moveTo>
                    <a:pt x="67" y="35"/>
                  </a:moveTo>
                  <a:cubicBezTo>
                    <a:pt x="72" y="33"/>
                    <a:pt x="77" y="31"/>
                    <a:pt x="82" y="30"/>
                  </a:cubicBezTo>
                  <a:cubicBezTo>
                    <a:pt x="83" y="35"/>
                    <a:pt x="84" y="40"/>
                    <a:pt x="85" y="45"/>
                  </a:cubicBezTo>
                  <a:cubicBezTo>
                    <a:pt x="82" y="43"/>
                    <a:pt x="79" y="42"/>
                    <a:pt x="76" y="40"/>
                  </a:cubicBezTo>
                  <a:cubicBezTo>
                    <a:pt x="73" y="38"/>
                    <a:pt x="70" y="36"/>
                    <a:pt x="67" y="35"/>
                  </a:cubicBezTo>
                  <a:close/>
                  <a:moveTo>
                    <a:pt x="90" y="54"/>
                  </a:moveTo>
                  <a:cubicBezTo>
                    <a:pt x="94" y="57"/>
                    <a:pt x="98" y="60"/>
                    <a:pt x="102" y="64"/>
                  </a:cubicBezTo>
                  <a:cubicBezTo>
                    <a:pt x="98" y="68"/>
                    <a:pt x="94" y="71"/>
                    <a:pt x="90" y="74"/>
                  </a:cubicBezTo>
                  <a:cubicBezTo>
                    <a:pt x="90" y="71"/>
                    <a:pt x="90" y="68"/>
                    <a:pt x="90" y="64"/>
                  </a:cubicBezTo>
                  <a:cubicBezTo>
                    <a:pt x="90" y="60"/>
                    <a:pt x="90" y="57"/>
                    <a:pt x="90" y="54"/>
                  </a:cubicBezTo>
                  <a:close/>
                  <a:moveTo>
                    <a:pt x="85" y="83"/>
                  </a:moveTo>
                  <a:cubicBezTo>
                    <a:pt x="84" y="88"/>
                    <a:pt x="83" y="93"/>
                    <a:pt x="82" y="98"/>
                  </a:cubicBezTo>
                  <a:cubicBezTo>
                    <a:pt x="77" y="97"/>
                    <a:pt x="72" y="95"/>
                    <a:pt x="67" y="93"/>
                  </a:cubicBezTo>
                  <a:cubicBezTo>
                    <a:pt x="70" y="92"/>
                    <a:pt x="73" y="90"/>
                    <a:pt x="76" y="88"/>
                  </a:cubicBezTo>
                  <a:cubicBezTo>
                    <a:pt x="79" y="86"/>
                    <a:pt x="82" y="85"/>
                    <a:pt x="85" y="83"/>
                  </a:cubicBezTo>
                  <a:close/>
                  <a:moveTo>
                    <a:pt x="48" y="88"/>
                  </a:moveTo>
                  <a:cubicBezTo>
                    <a:pt x="51" y="90"/>
                    <a:pt x="54" y="92"/>
                    <a:pt x="57" y="93"/>
                  </a:cubicBezTo>
                  <a:cubicBezTo>
                    <a:pt x="52" y="95"/>
                    <a:pt x="47" y="97"/>
                    <a:pt x="42" y="98"/>
                  </a:cubicBezTo>
                  <a:cubicBezTo>
                    <a:pt x="41" y="93"/>
                    <a:pt x="40" y="88"/>
                    <a:pt x="39" y="83"/>
                  </a:cubicBezTo>
                  <a:cubicBezTo>
                    <a:pt x="42" y="85"/>
                    <a:pt x="45" y="86"/>
                    <a:pt x="48" y="88"/>
                  </a:cubicBezTo>
                  <a:close/>
                  <a:moveTo>
                    <a:pt x="116" y="94"/>
                  </a:moveTo>
                  <a:cubicBezTo>
                    <a:pt x="114" y="98"/>
                    <a:pt x="108" y="100"/>
                    <a:pt x="99" y="100"/>
                  </a:cubicBezTo>
                  <a:cubicBezTo>
                    <a:pt x="95" y="100"/>
                    <a:pt x="90" y="100"/>
                    <a:pt x="86" y="99"/>
                  </a:cubicBezTo>
                  <a:cubicBezTo>
                    <a:pt x="87" y="93"/>
                    <a:pt x="88" y="87"/>
                    <a:pt x="89" y="80"/>
                  </a:cubicBezTo>
                  <a:cubicBezTo>
                    <a:pt x="95" y="76"/>
                    <a:pt x="101" y="71"/>
                    <a:pt x="105" y="67"/>
                  </a:cubicBezTo>
                  <a:cubicBezTo>
                    <a:pt x="115" y="78"/>
                    <a:pt x="120" y="88"/>
                    <a:pt x="116" y="94"/>
                  </a:cubicBezTo>
                  <a:close/>
                  <a:moveTo>
                    <a:pt x="99" y="28"/>
                  </a:moveTo>
                  <a:cubicBezTo>
                    <a:pt x="108" y="28"/>
                    <a:pt x="114" y="30"/>
                    <a:pt x="116" y="34"/>
                  </a:cubicBezTo>
                  <a:cubicBezTo>
                    <a:pt x="120" y="40"/>
                    <a:pt x="115" y="50"/>
                    <a:pt x="105" y="61"/>
                  </a:cubicBezTo>
                  <a:cubicBezTo>
                    <a:pt x="101" y="57"/>
                    <a:pt x="95" y="52"/>
                    <a:pt x="89" y="48"/>
                  </a:cubicBezTo>
                  <a:cubicBezTo>
                    <a:pt x="88" y="41"/>
                    <a:pt x="87" y="35"/>
                    <a:pt x="86" y="29"/>
                  </a:cubicBezTo>
                  <a:cubicBezTo>
                    <a:pt x="90" y="28"/>
                    <a:pt x="95" y="28"/>
                    <a:pt x="99" y="28"/>
                  </a:cubicBezTo>
                  <a:close/>
                  <a:moveTo>
                    <a:pt x="62" y="4"/>
                  </a:moveTo>
                  <a:cubicBezTo>
                    <a:pt x="69" y="4"/>
                    <a:pt x="76" y="13"/>
                    <a:pt x="81" y="26"/>
                  </a:cubicBezTo>
                  <a:cubicBezTo>
                    <a:pt x="74" y="28"/>
                    <a:pt x="68" y="30"/>
                    <a:pt x="62" y="33"/>
                  </a:cubicBezTo>
                  <a:cubicBezTo>
                    <a:pt x="56" y="30"/>
                    <a:pt x="50" y="28"/>
                    <a:pt x="43" y="26"/>
                  </a:cubicBezTo>
                  <a:cubicBezTo>
                    <a:pt x="48" y="13"/>
                    <a:pt x="55" y="4"/>
                    <a:pt x="62" y="4"/>
                  </a:cubicBezTo>
                  <a:close/>
                  <a:moveTo>
                    <a:pt x="8" y="34"/>
                  </a:moveTo>
                  <a:cubicBezTo>
                    <a:pt x="10" y="30"/>
                    <a:pt x="16" y="28"/>
                    <a:pt x="25" y="28"/>
                  </a:cubicBezTo>
                  <a:cubicBezTo>
                    <a:pt x="29" y="28"/>
                    <a:pt x="34" y="28"/>
                    <a:pt x="38" y="29"/>
                  </a:cubicBezTo>
                  <a:cubicBezTo>
                    <a:pt x="37" y="35"/>
                    <a:pt x="36" y="41"/>
                    <a:pt x="35" y="48"/>
                  </a:cubicBezTo>
                  <a:cubicBezTo>
                    <a:pt x="29" y="52"/>
                    <a:pt x="23" y="57"/>
                    <a:pt x="19" y="61"/>
                  </a:cubicBezTo>
                  <a:cubicBezTo>
                    <a:pt x="9" y="50"/>
                    <a:pt x="4" y="40"/>
                    <a:pt x="8" y="34"/>
                  </a:cubicBezTo>
                  <a:close/>
                  <a:moveTo>
                    <a:pt x="19" y="67"/>
                  </a:moveTo>
                  <a:cubicBezTo>
                    <a:pt x="23" y="71"/>
                    <a:pt x="29" y="76"/>
                    <a:pt x="35" y="80"/>
                  </a:cubicBezTo>
                  <a:cubicBezTo>
                    <a:pt x="36" y="87"/>
                    <a:pt x="37" y="93"/>
                    <a:pt x="38" y="99"/>
                  </a:cubicBezTo>
                  <a:cubicBezTo>
                    <a:pt x="34" y="100"/>
                    <a:pt x="29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16" y="100"/>
                    <a:pt x="10" y="98"/>
                    <a:pt x="8" y="94"/>
                  </a:cubicBezTo>
                  <a:cubicBezTo>
                    <a:pt x="4" y="88"/>
                    <a:pt x="9" y="78"/>
                    <a:pt x="19" y="6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id-ID">
                <a:cs typeface="思源黑体 CN Regular" panose="020B0500000000000000" charset="-122"/>
              </a:endParaRPr>
            </a:p>
          </p:txBody>
        </p:sp>
        <p:sp>
          <p:nvSpPr>
            <p:cNvPr id="23" name="赵寅PPT原创"/>
            <p:cNvSpPr>
              <a:spLocks noEditPoints="1"/>
            </p:cNvSpPr>
            <p:nvPr/>
          </p:nvSpPr>
          <p:spPr bwMode="auto">
            <a:xfrm>
              <a:off x="327026" y="3716338"/>
              <a:ext cx="46038" cy="46038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20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id-ID">
                <a:cs typeface="思源黑体 CN Regular" panose="020B0500000000000000" charset="-122"/>
              </a:endParaRPr>
            </a:p>
          </p:txBody>
        </p:sp>
      </p:grpSp>
      <p:grpSp>
        <p:nvGrpSpPr>
          <p:cNvPr id="24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25" name="赵寅PPT原创"/>
            <p:cNvCxnSpPr>
              <a:stCxn id="30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PART.01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7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8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29" name="赵寅PPT原创"/>
            <p:cNvSpPr txBox="1"/>
            <p:nvPr>
              <p:custDataLst>
                <p:tags r:id="rId4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年度工作总览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0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  <p:pic>
        <p:nvPicPr>
          <p:cNvPr id="32" name="赵寅PPT原创">
            <a:extLst>
              <a:ext uri="{FF2B5EF4-FFF2-40B4-BE49-F238E27FC236}">
                <a16:creationId xmlns:a16="http://schemas.microsoft.com/office/drawing/2014/main" id="{240D38C8-C698-B3E5-7D1E-C9EBDA880B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25719" y="3279176"/>
            <a:ext cx="252190" cy="368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赵寅PPT原创">
            <a:extLst>
              <a:ext uri="{FF2B5EF4-FFF2-40B4-BE49-F238E27FC236}">
                <a16:creationId xmlns:a16="http://schemas.microsoft.com/office/drawing/2014/main" id="{F993973F-3EB8-84A9-EF64-138540DF2A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5" r="27265"/>
          <a:stretch>
            <a:fillRect/>
          </a:stretch>
        </p:blipFill>
        <p:spPr>
          <a:xfrm>
            <a:off x="1065886" y="1769568"/>
            <a:ext cx="2865781" cy="4219130"/>
          </a:xfrm>
          <a:prstGeom prst="roundRect">
            <a:avLst/>
          </a:prstGeom>
          <a:ln w="111125" cap="flat" cmpd="sng" algn="ctr">
            <a:solidFill>
              <a:srgbClr val="F46E4A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grpSp>
        <p:nvGrpSpPr>
          <p:cNvPr id="3" name="赵寅PPT原创"/>
          <p:cNvGrpSpPr/>
          <p:nvPr/>
        </p:nvGrpSpPr>
        <p:grpSpPr>
          <a:xfrm>
            <a:off x="4521712" y="2065410"/>
            <a:ext cx="3066025" cy="1470833"/>
            <a:chOff x="1125320" y="1642180"/>
            <a:chExt cx="3066025" cy="1470833"/>
          </a:xfrm>
        </p:grpSpPr>
        <p:sp>
          <p:nvSpPr>
            <p:cNvPr id="4" name="赵寅PPT原创"/>
            <p:cNvSpPr>
              <a:spLocks noChangeArrowheads="1"/>
            </p:cNvSpPr>
            <p:nvPr/>
          </p:nvSpPr>
          <p:spPr bwMode="auto">
            <a:xfrm>
              <a:off x="1125320" y="1910149"/>
              <a:ext cx="3036072" cy="46195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400" dirty="0">
                <a:solidFill>
                  <a:prstClr val="black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赵寅PPT原创"/>
            <p:cNvSpPr>
              <a:spLocks noChangeArrowheads="1"/>
            </p:cNvSpPr>
            <p:nvPr/>
          </p:nvSpPr>
          <p:spPr bwMode="auto">
            <a:xfrm>
              <a:off x="2253324" y="198836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6" name="赵寅PPT原创"/>
            <p:cNvSpPr/>
            <p:nvPr/>
          </p:nvSpPr>
          <p:spPr>
            <a:xfrm>
              <a:off x="1399278" y="1642180"/>
              <a:ext cx="633827" cy="634667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7" name="赵寅PPT原创"/>
            <p:cNvSpPr txBox="1"/>
            <p:nvPr/>
          </p:nvSpPr>
          <p:spPr>
            <a:xfrm>
              <a:off x="1399276" y="1823724"/>
              <a:ext cx="633830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lvl="1" algn="ctr">
                <a:defRPr sz="2000">
                  <a:solidFill>
                    <a:schemeClr val="bg1"/>
                  </a:solidFill>
                  <a:latin typeface="+mj-ea"/>
                  <a:ea typeface="+mj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en-US" altLang="zh-CN" dirty="0">
                  <a:sym typeface="+mn-lt"/>
                </a:rPr>
                <a:t>01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8" name="赵寅PPT原创"/>
            <p:cNvSpPr>
              <a:spLocks noChangeArrowheads="1"/>
            </p:cNvSpPr>
            <p:nvPr/>
          </p:nvSpPr>
          <p:spPr bwMode="auto">
            <a:xfrm>
              <a:off x="1155273" y="2444497"/>
              <a:ext cx="3036072" cy="668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kern="1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单击此处输入你的正文，文字是您思想的提炼，为了最终演示发布的良好效果，请尽量言简意赅的阐述观点；单击此处输入你的正文；</a:t>
              </a:r>
            </a:p>
          </p:txBody>
        </p:sp>
      </p:grpSp>
      <p:grpSp>
        <p:nvGrpSpPr>
          <p:cNvPr id="9" name="赵寅PPT原创"/>
          <p:cNvGrpSpPr/>
          <p:nvPr/>
        </p:nvGrpSpPr>
        <p:grpSpPr>
          <a:xfrm>
            <a:off x="4521712" y="4153642"/>
            <a:ext cx="3066025" cy="1470833"/>
            <a:chOff x="1125320" y="1642180"/>
            <a:chExt cx="3066025" cy="1470833"/>
          </a:xfrm>
        </p:grpSpPr>
        <p:sp>
          <p:nvSpPr>
            <p:cNvPr id="10" name="赵寅PPT原创"/>
            <p:cNvSpPr>
              <a:spLocks noChangeArrowheads="1"/>
            </p:cNvSpPr>
            <p:nvPr/>
          </p:nvSpPr>
          <p:spPr bwMode="auto">
            <a:xfrm>
              <a:off x="1125320" y="1910149"/>
              <a:ext cx="3036072" cy="46195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400" dirty="0">
                <a:solidFill>
                  <a:prstClr val="black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赵寅PPT原创"/>
            <p:cNvSpPr>
              <a:spLocks noChangeArrowheads="1"/>
            </p:cNvSpPr>
            <p:nvPr/>
          </p:nvSpPr>
          <p:spPr bwMode="auto">
            <a:xfrm>
              <a:off x="2253324" y="198836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12" name="赵寅PPT原创"/>
            <p:cNvSpPr/>
            <p:nvPr/>
          </p:nvSpPr>
          <p:spPr>
            <a:xfrm>
              <a:off x="1399278" y="1642180"/>
              <a:ext cx="633827" cy="634667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13" name="赵寅PPT原创"/>
            <p:cNvSpPr txBox="1"/>
            <p:nvPr/>
          </p:nvSpPr>
          <p:spPr>
            <a:xfrm>
              <a:off x="1399276" y="1823724"/>
              <a:ext cx="633830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lvl="1" algn="ctr">
                <a:defRPr sz="2000">
                  <a:solidFill>
                    <a:schemeClr val="bg1"/>
                  </a:solidFill>
                  <a:latin typeface="+mj-ea"/>
                  <a:ea typeface="+mj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en-US" altLang="zh-CN" dirty="0">
                  <a:sym typeface="+mn-lt"/>
                </a:rPr>
                <a:t>03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4" name="赵寅PPT原创"/>
            <p:cNvSpPr>
              <a:spLocks noChangeArrowheads="1"/>
            </p:cNvSpPr>
            <p:nvPr/>
          </p:nvSpPr>
          <p:spPr bwMode="auto">
            <a:xfrm>
              <a:off x="1155273" y="2444497"/>
              <a:ext cx="3036072" cy="668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kern="1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单击此处输入你的正文，文字是您思想的提炼，为了最终演示发布的良好效果，请尽量言简意赅的阐述观点；单击此处输入你的正文；</a:t>
              </a:r>
            </a:p>
          </p:txBody>
        </p:sp>
      </p:grpSp>
      <p:grpSp>
        <p:nvGrpSpPr>
          <p:cNvPr id="15" name="赵寅PPT原创"/>
          <p:cNvGrpSpPr/>
          <p:nvPr/>
        </p:nvGrpSpPr>
        <p:grpSpPr>
          <a:xfrm>
            <a:off x="8060089" y="2065410"/>
            <a:ext cx="3066025" cy="1470833"/>
            <a:chOff x="1125320" y="1642180"/>
            <a:chExt cx="3066025" cy="1470833"/>
          </a:xfrm>
        </p:grpSpPr>
        <p:sp>
          <p:nvSpPr>
            <p:cNvPr id="16" name="赵寅PPT原创"/>
            <p:cNvSpPr>
              <a:spLocks noChangeArrowheads="1"/>
            </p:cNvSpPr>
            <p:nvPr/>
          </p:nvSpPr>
          <p:spPr bwMode="auto">
            <a:xfrm>
              <a:off x="1125320" y="1910149"/>
              <a:ext cx="3036072" cy="46195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400" dirty="0">
                <a:solidFill>
                  <a:prstClr val="black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赵寅PPT原创"/>
            <p:cNvSpPr>
              <a:spLocks noChangeArrowheads="1"/>
            </p:cNvSpPr>
            <p:nvPr/>
          </p:nvSpPr>
          <p:spPr bwMode="auto">
            <a:xfrm>
              <a:off x="2253324" y="198836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18" name="赵寅PPT原创"/>
            <p:cNvSpPr/>
            <p:nvPr/>
          </p:nvSpPr>
          <p:spPr>
            <a:xfrm>
              <a:off x="1399278" y="1642180"/>
              <a:ext cx="633827" cy="634667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19" name="赵寅PPT原创"/>
            <p:cNvSpPr txBox="1"/>
            <p:nvPr/>
          </p:nvSpPr>
          <p:spPr>
            <a:xfrm>
              <a:off x="1399276" y="1823724"/>
              <a:ext cx="633830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lvl="1" algn="ctr">
                <a:defRPr sz="2000">
                  <a:solidFill>
                    <a:schemeClr val="bg1"/>
                  </a:solidFill>
                  <a:latin typeface="+mj-ea"/>
                  <a:ea typeface="+mj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en-US" altLang="zh-CN" dirty="0">
                  <a:sym typeface="+mn-lt"/>
                </a:rPr>
                <a:t>02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0" name="赵寅PPT原创"/>
            <p:cNvSpPr>
              <a:spLocks noChangeArrowheads="1"/>
            </p:cNvSpPr>
            <p:nvPr/>
          </p:nvSpPr>
          <p:spPr bwMode="auto">
            <a:xfrm>
              <a:off x="1155273" y="2444497"/>
              <a:ext cx="3036072" cy="668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kern="1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单击此处输入你的正文，文字是您思想的提炼，为了最终演示发布的良好效果，请尽量言简意赅的阐述观点；单击此处输入你的正文；</a:t>
              </a:r>
            </a:p>
          </p:txBody>
        </p:sp>
      </p:grpSp>
      <p:grpSp>
        <p:nvGrpSpPr>
          <p:cNvPr id="21" name="赵寅PPT原创"/>
          <p:cNvGrpSpPr/>
          <p:nvPr/>
        </p:nvGrpSpPr>
        <p:grpSpPr>
          <a:xfrm>
            <a:off x="8060089" y="4153642"/>
            <a:ext cx="3066025" cy="1470833"/>
            <a:chOff x="1125320" y="1642180"/>
            <a:chExt cx="3066025" cy="1470833"/>
          </a:xfrm>
        </p:grpSpPr>
        <p:sp>
          <p:nvSpPr>
            <p:cNvPr id="22" name="赵寅PPT原创"/>
            <p:cNvSpPr>
              <a:spLocks noChangeArrowheads="1"/>
            </p:cNvSpPr>
            <p:nvPr/>
          </p:nvSpPr>
          <p:spPr bwMode="auto">
            <a:xfrm>
              <a:off x="1125320" y="1910149"/>
              <a:ext cx="3036072" cy="46195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txBody>
            <a:bodyPr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zh-CN" sz="1400" dirty="0">
                <a:solidFill>
                  <a:prstClr val="black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赵寅PPT原创"/>
            <p:cNvSpPr>
              <a:spLocks noChangeArrowheads="1"/>
            </p:cNvSpPr>
            <p:nvPr/>
          </p:nvSpPr>
          <p:spPr bwMode="auto">
            <a:xfrm>
              <a:off x="2253324" y="198836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j-ea"/>
                  <a:sym typeface="+mj-ea"/>
                </a:rPr>
                <a:t>请添加小标题</a:t>
              </a:r>
            </a:p>
          </p:txBody>
        </p:sp>
        <p:sp>
          <p:nvSpPr>
            <p:cNvPr id="24" name="赵寅PPT原创"/>
            <p:cNvSpPr/>
            <p:nvPr/>
          </p:nvSpPr>
          <p:spPr>
            <a:xfrm>
              <a:off x="1399278" y="1642180"/>
              <a:ext cx="633827" cy="634667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25" name="赵寅PPT原创"/>
            <p:cNvSpPr txBox="1"/>
            <p:nvPr/>
          </p:nvSpPr>
          <p:spPr>
            <a:xfrm>
              <a:off x="1399276" y="1823724"/>
              <a:ext cx="633830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lvl="1" algn="ctr">
                <a:defRPr sz="2000">
                  <a:solidFill>
                    <a:schemeClr val="bg1"/>
                  </a:solidFill>
                  <a:latin typeface="+mj-ea"/>
                  <a:ea typeface="+mj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en-US" altLang="zh-CN" dirty="0">
                  <a:sym typeface="+mn-lt"/>
                </a:rPr>
                <a:t>04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6" name="赵寅PPT原创"/>
            <p:cNvSpPr>
              <a:spLocks noChangeArrowheads="1"/>
            </p:cNvSpPr>
            <p:nvPr/>
          </p:nvSpPr>
          <p:spPr bwMode="auto">
            <a:xfrm>
              <a:off x="1155273" y="2444497"/>
              <a:ext cx="3036072" cy="668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kern="100" dirty="0">
                  <a:solidFill>
                    <a:schemeClr val="tx1">
                      <a:lumMod val="75000"/>
                      <a:lumOff val="25000"/>
                      <a:alpha val="88000"/>
                    </a:schemeClr>
                  </a:solidFill>
                  <a:latin typeface="+mn-ea"/>
                  <a:cs typeface="+mn-ea"/>
                  <a:sym typeface="+mn-ea"/>
                </a:rPr>
                <a:t>单击此处输入你的正文，文字是您思想的提炼，为了最终演示发布的良好效果，请尽量言简意赅的阐述观点；单击此处输入你的正文；</a:t>
              </a:r>
            </a:p>
          </p:txBody>
        </p:sp>
      </p:grpSp>
      <p:grpSp>
        <p:nvGrpSpPr>
          <p:cNvPr id="27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28" name="赵寅PPT原创"/>
            <p:cNvCxnSpPr>
              <a:stCxn id="33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PART.01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0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1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32" name="赵寅PPT原创"/>
            <p:cNvSpPr txBox="1"/>
            <p:nvPr>
              <p:custDataLst>
                <p:tags r:id="rId1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年度工作总览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33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赵寅PPT原创">
            <a:extLst>
              <a:ext uri="{FF2B5EF4-FFF2-40B4-BE49-F238E27FC236}">
                <a16:creationId xmlns:a16="http://schemas.microsoft.com/office/drawing/2014/main" id="{FCF6DA4A-057B-EAA1-5713-E7B40AF624F0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0" r="25190"/>
          <a:stretch>
            <a:fillRect/>
          </a:stretch>
        </p:blipFill>
        <p:spPr>
          <a:xfrm>
            <a:off x="4967721" y="2095095"/>
            <a:ext cx="2217162" cy="3035265"/>
          </a:xfrm>
          <a:prstGeom prst="rect">
            <a:avLst/>
          </a:prstGeom>
          <a:effectLst/>
        </p:spPr>
      </p:pic>
      <p:grpSp>
        <p:nvGrpSpPr>
          <p:cNvPr id="2" name="赵寅PPT原创"/>
          <p:cNvGrpSpPr/>
          <p:nvPr/>
        </p:nvGrpSpPr>
        <p:grpSpPr>
          <a:xfrm>
            <a:off x="4974534" y="4563166"/>
            <a:ext cx="2210349" cy="1044828"/>
            <a:chOff x="2282891" y="3056512"/>
            <a:chExt cx="1657762" cy="783621"/>
          </a:xfrm>
        </p:grpSpPr>
        <p:sp>
          <p:nvSpPr>
            <p:cNvPr id="3" name="赵寅PPT原创"/>
            <p:cNvSpPr/>
            <p:nvPr/>
          </p:nvSpPr>
          <p:spPr>
            <a:xfrm rot="16200000" flipV="1">
              <a:off x="2719961" y="2619442"/>
              <a:ext cx="783621" cy="1657762"/>
            </a:xfrm>
            <a:prstGeom prst="homePlate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4"/>
                </a:gs>
              </a:gsLst>
              <a:lin ang="2700000" scaled="1"/>
            </a:gradFill>
            <a:ln>
              <a:noFill/>
            </a:ln>
            <a:effectLst>
              <a:outerShdw blurRad="165100" dist="76200" dir="5400000" rotWithShape="0">
                <a:schemeClr val="accent4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4" name="赵寅PPT原创"/>
            <p:cNvSpPr/>
            <p:nvPr/>
          </p:nvSpPr>
          <p:spPr>
            <a:xfrm>
              <a:off x="2354595" y="3430574"/>
              <a:ext cx="1453732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j-ea"/>
                </a:rPr>
                <a:t>添加标题</a:t>
              </a:r>
            </a:p>
          </p:txBody>
        </p:sp>
      </p:grpSp>
      <p:cxnSp>
        <p:nvCxnSpPr>
          <p:cNvPr id="14" name="赵寅PPT原创"/>
          <p:cNvCxnSpPr/>
          <p:nvPr>
            <p:custDataLst>
              <p:tags r:id="rId1"/>
            </p:custDataLst>
          </p:nvPr>
        </p:nvCxnSpPr>
        <p:spPr>
          <a:xfrm>
            <a:off x="1670480" y="2565219"/>
            <a:ext cx="2787653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赵寅PPT原创"/>
          <p:cNvSpPr txBox="1"/>
          <p:nvPr>
            <p:custDataLst>
              <p:tags r:id="rId2"/>
            </p:custDataLst>
          </p:nvPr>
        </p:nvSpPr>
        <p:spPr>
          <a:xfrm>
            <a:off x="1641234" y="2690368"/>
            <a:ext cx="2745839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6" name="赵寅PPT原创"/>
          <p:cNvSpPr txBox="1"/>
          <p:nvPr>
            <p:custDataLst>
              <p:tags r:id="rId3"/>
            </p:custDataLst>
          </p:nvPr>
        </p:nvSpPr>
        <p:spPr>
          <a:xfrm>
            <a:off x="1637310" y="2133648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cxnSp>
        <p:nvCxnSpPr>
          <p:cNvPr id="17" name="赵寅PPT原创"/>
          <p:cNvCxnSpPr/>
          <p:nvPr>
            <p:custDataLst>
              <p:tags r:id="rId4"/>
            </p:custDataLst>
          </p:nvPr>
        </p:nvCxnSpPr>
        <p:spPr>
          <a:xfrm>
            <a:off x="1670480" y="4669421"/>
            <a:ext cx="2787653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赵寅PPT原创"/>
          <p:cNvSpPr txBox="1"/>
          <p:nvPr>
            <p:custDataLst>
              <p:tags r:id="rId5"/>
            </p:custDataLst>
          </p:nvPr>
        </p:nvSpPr>
        <p:spPr>
          <a:xfrm>
            <a:off x="1641234" y="4794570"/>
            <a:ext cx="2745839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19" name="赵寅PPT原创"/>
          <p:cNvSpPr txBox="1"/>
          <p:nvPr>
            <p:custDataLst>
              <p:tags r:id="rId6"/>
            </p:custDataLst>
          </p:nvPr>
        </p:nvSpPr>
        <p:spPr>
          <a:xfrm>
            <a:off x="1637310" y="4237850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cxnSp>
        <p:nvCxnSpPr>
          <p:cNvPr id="20" name="赵寅PPT原创"/>
          <p:cNvCxnSpPr/>
          <p:nvPr>
            <p:custDataLst>
              <p:tags r:id="rId7"/>
            </p:custDataLst>
          </p:nvPr>
        </p:nvCxnSpPr>
        <p:spPr>
          <a:xfrm flipH="1">
            <a:off x="7734456" y="2565219"/>
            <a:ext cx="2787653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赵寅PPT原创"/>
          <p:cNvSpPr txBox="1"/>
          <p:nvPr>
            <p:custDataLst>
              <p:tags r:id="rId8"/>
            </p:custDataLst>
          </p:nvPr>
        </p:nvSpPr>
        <p:spPr>
          <a:xfrm>
            <a:off x="7733867" y="2690368"/>
            <a:ext cx="2787653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22" name="赵寅PPT原创"/>
          <p:cNvSpPr txBox="1"/>
          <p:nvPr>
            <p:custDataLst>
              <p:tags r:id="rId9"/>
            </p:custDataLst>
          </p:nvPr>
        </p:nvSpPr>
        <p:spPr>
          <a:xfrm>
            <a:off x="8983226" y="2133648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cxnSp>
        <p:nvCxnSpPr>
          <p:cNvPr id="23" name="赵寅PPT原创"/>
          <p:cNvCxnSpPr/>
          <p:nvPr>
            <p:custDataLst>
              <p:tags r:id="rId10"/>
            </p:custDataLst>
          </p:nvPr>
        </p:nvCxnSpPr>
        <p:spPr>
          <a:xfrm flipH="1">
            <a:off x="7734456" y="4669421"/>
            <a:ext cx="2787653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赵寅PPT原创"/>
          <p:cNvSpPr txBox="1"/>
          <p:nvPr>
            <p:custDataLst>
              <p:tags r:id="rId11"/>
            </p:custDataLst>
          </p:nvPr>
        </p:nvSpPr>
        <p:spPr>
          <a:xfrm>
            <a:off x="7733867" y="4794570"/>
            <a:ext cx="2787653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25" name="赵寅PPT原创"/>
          <p:cNvSpPr txBox="1"/>
          <p:nvPr>
            <p:custDataLst>
              <p:tags r:id="rId12"/>
            </p:custDataLst>
          </p:nvPr>
        </p:nvSpPr>
        <p:spPr>
          <a:xfrm>
            <a:off x="8983226" y="4237850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j-ea"/>
                <a:sym typeface="+mj-ea"/>
              </a:rPr>
              <a:t>请添加小标题</a:t>
            </a:r>
          </a:p>
        </p:txBody>
      </p:sp>
      <p:grpSp>
        <p:nvGrpSpPr>
          <p:cNvPr id="26" name="赵寅PPT原创"/>
          <p:cNvGrpSpPr/>
          <p:nvPr>
            <p:custDataLst>
              <p:tags r:id="rId13"/>
            </p:custDataLst>
          </p:nvPr>
        </p:nvGrpSpPr>
        <p:grpSpPr>
          <a:xfrm>
            <a:off x="769746" y="4456911"/>
            <a:ext cx="764860" cy="765060"/>
            <a:chOff x="769746" y="2352709"/>
            <a:chExt cx="764860" cy="765060"/>
          </a:xfrm>
        </p:grpSpPr>
        <p:sp>
          <p:nvSpPr>
            <p:cNvPr id="27" name="赵寅PPT原创"/>
            <p:cNvSpPr/>
            <p:nvPr/>
          </p:nvSpPr>
          <p:spPr bwMode="auto">
            <a:xfrm>
              <a:off x="769746" y="2352709"/>
              <a:ext cx="764860" cy="76506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b="1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28" name="赵寅PPT原创"/>
            <p:cNvSpPr txBox="1"/>
            <p:nvPr/>
          </p:nvSpPr>
          <p:spPr>
            <a:xfrm>
              <a:off x="964624" y="2550572"/>
              <a:ext cx="37510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grpSp>
        <p:nvGrpSpPr>
          <p:cNvPr id="29" name="赵寅PPT原创"/>
          <p:cNvGrpSpPr/>
          <p:nvPr>
            <p:custDataLst>
              <p:tags r:id="rId14"/>
            </p:custDataLst>
          </p:nvPr>
        </p:nvGrpSpPr>
        <p:grpSpPr>
          <a:xfrm>
            <a:off x="10657983" y="4456911"/>
            <a:ext cx="764860" cy="765060"/>
            <a:chOff x="769746" y="2352709"/>
            <a:chExt cx="764860" cy="765060"/>
          </a:xfrm>
        </p:grpSpPr>
        <p:sp>
          <p:nvSpPr>
            <p:cNvPr id="30" name="赵寅PPT原创"/>
            <p:cNvSpPr/>
            <p:nvPr/>
          </p:nvSpPr>
          <p:spPr bwMode="auto">
            <a:xfrm>
              <a:off x="769746" y="2352709"/>
              <a:ext cx="764860" cy="76506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b="1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1" name="赵寅PPT原创"/>
            <p:cNvSpPr txBox="1"/>
            <p:nvPr/>
          </p:nvSpPr>
          <p:spPr>
            <a:xfrm>
              <a:off x="964624" y="2550572"/>
              <a:ext cx="37510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grpSp>
        <p:nvGrpSpPr>
          <p:cNvPr id="32" name="赵寅PPT原创"/>
          <p:cNvGrpSpPr/>
          <p:nvPr>
            <p:custDataLst>
              <p:tags r:id="rId15"/>
            </p:custDataLst>
          </p:nvPr>
        </p:nvGrpSpPr>
        <p:grpSpPr>
          <a:xfrm>
            <a:off x="10657983" y="2352709"/>
            <a:ext cx="764860" cy="765060"/>
            <a:chOff x="769746" y="2352709"/>
            <a:chExt cx="764860" cy="765060"/>
          </a:xfrm>
        </p:grpSpPr>
        <p:sp>
          <p:nvSpPr>
            <p:cNvPr id="33" name="赵寅PPT原创"/>
            <p:cNvSpPr/>
            <p:nvPr/>
          </p:nvSpPr>
          <p:spPr bwMode="auto">
            <a:xfrm>
              <a:off x="769746" y="2352709"/>
              <a:ext cx="764860" cy="76506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b="1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4" name="赵寅PPT原创"/>
            <p:cNvSpPr txBox="1"/>
            <p:nvPr/>
          </p:nvSpPr>
          <p:spPr>
            <a:xfrm>
              <a:off x="964624" y="2550572"/>
              <a:ext cx="37510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grpSp>
        <p:nvGrpSpPr>
          <p:cNvPr id="35" name="赵寅PPT原创"/>
          <p:cNvGrpSpPr/>
          <p:nvPr>
            <p:custDataLst>
              <p:tags r:id="rId16"/>
            </p:custDataLst>
          </p:nvPr>
        </p:nvGrpSpPr>
        <p:grpSpPr>
          <a:xfrm>
            <a:off x="769746" y="2352709"/>
            <a:ext cx="764860" cy="765060"/>
            <a:chOff x="769746" y="2352709"/>
            <a:chExt cx="764860" cy="765060"/>
          </a:xfrm>
        </p:grpSpPr>
        <p:sp>
          <p:nvSpPr>
            <p:cNvPr id="36" name="赵寅PPT原创"/>
            <p:cNvSpPr/>
            <p:nvPr/>
          </p:nvSpPr>
          <p:spPr bwMode="auto">
            <a:xfrm>
              <a:off x="769746" y="2352709"/>
              <a:ext cx="764860" cy="76506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b="1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7" name="赵寅PPT原创"/>
            <p:cNvSpPr txBox="1"/>
            <p:nvPr/>
          </p:nvSpPr>
          <p:spPr>
            <a:xfrm>
              <a:off x="964624" y="2550572"/>
              <a:ext cx="37510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</p:grpSp>
      <p:grpSp>
        <p:nvGrpSpPr>
          <p:cNvPr id="5" name="赵寅PPT原创"/>
          <p:cNvGrpSpPr/>
          <p:nvPr/>
        </p:nvGrpSpPr>
        <p:grpSpPr>
          <a:xfrm>
            <a:off x="621212" y="479761"/>
            <a:ext cx="10949575" cy="646331"/>
            <a:chOff x="558569" y="657562"/>
            <a:chExt cx="10949575" cy="646331"/>
          </a:xfrm>
        </p:grpSpPr>
        <p:cxnSp>
          <p:nvCxnSpPr>
            <p:cNvPr id="6" name="赵寅PPT原创"/>
            <p:cNvCxnSpPr>
              <a:stCxn id="11" idx="3"/>
            </p:cNvCxnSpPr>
            <p:nvPr/>
          </p:nvCxnSpPr>
          <p:spPr>
            <a:xfrm>
              <a:off x="4798137" y="980727"/>
              <a:ext cx="5546500" cy="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赵寅PPT原创"/>
            <p:cNvSpPr txBox="1"/>
            <p:nvPr/>
          </p:nvSpPr>
          <p:spPr>
            <a:xfrm>
              <a:off x="10548952" y="804150"/>
              <a:ext cx="959192" cy="261610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50"/>
                </a:spcAft>
                <a:buClrTx/>
                <a:buSzTx/>
                <a:buFontTx/>
                <a:buNone/>
                <a:defRPr/>
              </a:pPr>
              <a:r>
                <a:rPr lang="en-US" altLang="zh-CN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ea"/>
                </a:rPr>
                <a:t>PART.01</a:t>
              </a:r>
              <a:endParaRPr kumimoji="0" lang="en-US" altLang="zh-CN" sz="1100" i="0" u="none" strike="noStrike" kern="0" cap="none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8" name="赵寅PPT原创"/>
            <p:cNvSpPr/>
            <p:nvPr/>
          </p:nvSpPr>
          <p:spPr>
            <a:xfrm>
              <a:off x="10632504" y="775888"/>
              <a:ext cx="792088" cy="33718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9" name="赵寅PPT原创"/>
            <p:cNvSpPr/>
            <p:nvPr/>
          </p:nvSpPr>
          <p:spPr>
            <a:xfrm>
              <a:off x="10632504" y="868325"/>
              <a:ext cx="792088" cy="337185"/>
            </a:xfrm>
            <a:prstGeom prst="ellipse">
              <a:avLst/>
            </a:prstGeom>
            <a:noFill/>
            <a:ln w="12700">
              <a:gradFill>
                <a:gsLst>
                  <a:gs pos="4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  <p:sp>
          <p:nvSpPr>
            <p:cNvPr id="10" name="赵寅PPT原创"/>
            <p:cNvSpPr txBox="1"/>
            <p:nvPr>
              <p:custDataLst>
                <p:tags r:id="rId17"/>
              </p:custDataLst>
            </p:nvPr>
          </p:nvSpPr>
          <p:spPr>
            <a:xfrm>
              <a:off x="558569" y="657562"/>
              <a:ext cx="30389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gradFill flip="none" rotWithShape="1">
                    <a:gsLst>
                      <a:gs pos="100000">
                        <a:schemeClr val="accent3">
                          <a:lumMod val="10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思源黑体 CN Regular" panose="020B0500000000000000" charset="-122"/>
                </a:rPr>
                <a:t>年度工作总览</a:t>
              </a:r>
              <a:endParaRPr lang="zh-CN" altLang="en-US" sz="3600" dirty="0">
                <a:gradFill flip="none" rotWithShape="1">
                  <a:gsLst>
                    <a:gs pos="100000">
                      <a:schemeClr val="accent3">
                        <a:lumMod val="10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sp>
          <p:nvSpPr>
            <p:cNvPr id="11" name="赵寅PPT原创"/>
            <p:cNvSpPr/>
            <p:nvPr/>
          </p:nvSpPr>
          <p:spPr>
            <a:xfrm flipV="1">
              <a:off x="3574001" y="957867"/>
              <a:ext cx="1224136" cy="45720"/>
            </a:xfrm>
            <a:prstGeom prst="rect">
              <a:avLst/>
            </a:prstGeom>
            <a:gradFill flip="none" rotWithShape="1">
              <a:gsLst>
                <a:gs pos="100000">
                  <a:schemeClr val="accent3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76200" dir="5400000" rotWithShape="0">
                <a:schemeClr val="accent3">
                  <a:lumMod val="10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赵寅PPT原创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赵寅PPT原创"/>
          <p:cNvSpPr/>
          <p:nvPr>
            <p:custDataLst>
              <p:tags r:id="rId1"/>
            </p:custDataLst>
          </p:nvPr>
        </p:nvSpPr>
        <p:spPr>
          <a:xfrm>
            <a:off x="2842934" y="1192464"/>
            <a:ext cx="1332502" cy="1333797"/>
          </a:xfrm>
          <a:prstGeom prst="plaque">
            <a:avLst>
              <a:gd name="adj" fmla="val 8830"/>
            </a:avLst>
          </a:pr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18594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accent2"/>
          </a:fontRef>
        </p:style>
        <p:txBody>
          <a:bodyPr lIns="90000" tIns="46800" rIns="90000" bIns="46800" rtlCol="0" anchor="ctr">
            <a:noAutofit/>
          </a:bodyPr>
          <a:lstStyle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3" name="赵寅PPT原创"/>
          <p:cNvSpPr txBox="1"/>
          <p:nvPr>
            <p:custDataLst>
              <p:tags r:id="rId2"/>
            </p:custDataLst>
          </p:nvPr>
        </p:nvSpPr>
        <p:spPr>
          <a:xfrm>
            <a:off x="3066878" y="1408747"/>
            <a:ext cx="822643" cy="90123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8100000" scaled="1"/>
                </a:gradFill>
                <a:latin typeface="汉呈王天喜毛笔书法" panose="03000509000000000000" pitchFamily="65" charset="-128"/>
                <a:ea typeface="汉呈王天喜毛笔书法" panose="03000509000000000000" pitchFamily="65" charset="-128"/>
              </a:defRPr>
            </a:lvl1pPr>
          </a:lstStyle>
          <a:p>
            <a:r>
              <a:rPr lang="zh-CN" altLang="en-US" sz="5855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庞门正道粗书体" panose="02010600030101010101" pitchFamily="2" charset="-122"/>
                <a:ea typeface="庞门正道粗书体" panose="02010600030101010101" pitchFamily="2" charset="-122"/>
                <a:cs typeface="思源黑体 CN Regular" panose="020B0500000000000000" charset="-122"/>
                <a:sym typeface="思源黑体 CN Regular" panose="020B0500000000000000" charset="-122"/>
              </a:rPr>
              <a:t>贰</a:t>
            </a:r>
            <a:endParaRPr lang="zh-CN" altLang="en-US" sz="5855" dirty="0"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latin typeface="庞门正道粗书体" panose="02010600030101010101" pitchFamily="2" charset="-122"/>
              <a:ea typeface="庞门正道粗书体" panose="02010600030101010101" pitchFamily="2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" name="赵寅PPT原创"/>
          <p:cNvSpPr txBox="1"/>
          <p:nvPr/>
        </p:nvSpPr>
        <p:spPr>
          <a:xfrm>
            <a:off x="-34360" y="2440294"/>
            <a:ext cx="7087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思源黑体 CN Regular" panose="020B0500000000000000" charset="-122"/>
              </a:rPr>
              <a:t>核心成果展示</a:t>
            </a:r>
            <a:endParaRPr lang="zh-CN" altLang="en-US" sz="7200" dirty="0">
              <a:gradFill flip="none" rotWithShape="1">
                <a:gsLst>
                  <a:gs pos="100000">
                    <a:schemeClr val="accent4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sp>
        <p:nvSpPr>
          <p:cNvPr id="5" name="赵寅PPT原创"/>
          <p:cNvSpPr/>
          <p:nvPr/>
        </p:nvSpPr>
        <p:spPr>
          <a:xfrm>
            <a:off x="1015504" y="3798131"/>
            <a:ext cx="4987366" cy="619786"/>
          </a:xfrm>
          <a:prstGeom prst="rect">
            <a:avLst/>
          </a:prstGeom>
        </p:spPr>
        <p:txBody>
          <a:bodyPr wrap="square" lIns="90000" tIns="46800" rIns="90000" bIns="46800" anchor="t">
            <a:spAutoFit/>
          </a:bodyPr>
          <a:lstStyle/>
          <a:p>
            <a:pPr marL="0" marR="0" lvl="0" indent="0" algn="ctr" defTabSz="6096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思源黑体 CN Regular" panose="020B0500000000000000" charset="-122"/>
              </a:rPr>
              <a:t>单击此处输入你的正文文字是您思想的提炼，为了最终演示发布的良好效果，请尽量言简意赅的阐述观点根据需要可酌情增减文字</a:t>
            </a:r>
          </a:p>
        </p:txBody>
      </p:sp>
      <p:grpSp>
        <p:nvGrpSpPr>
          <p:cNvPr id="6" name="赵寅PPT原创"/>
          <p:cNvGrpSpPr/>
          <p:nvPr/>
        </p:nvGrpSpPr>
        <p:grpSpPr>
          <a:xfrm>
            <a:off x="2509061" y="4732932"/>
            <a:ext cx="2000250" cy="407670"/>
            <a:chOff x="10091" y="6728"/>
            <a:chExt cx="3150" cy="642"/>
          </a:xfrm>
        </p:grpSpPr>
        <p:sp>
          <p:nvSpPr>
            <p:cNvPr id="7" name="赵寅PPT原创"/>
            <p:cNvSpPr/>
            <p:nvPr/>
          </p:nvSpPr>
          <p:spPr>
            <a:xfrm>
              <a:off x="10091" y="6728"/>
              <a:ext cx="3150" cy="6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81610" dist="83820" dir="5400000" rotWithShape="0">
                      <a:schemeClr val="accent2">
                        <a:alpha val="40000"/>
                      </a:schemeClr>
                    </a:outerShdw>
                  </a:effectLst>
                </a14:hiddenEffects>
              </a:ext>
            </a:extLst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8" name="赵寅PPT原创"/>
            <p:cNvSpPr txBox="1"/>
            <p:nvPr/>
          </p:nvSpPr>
          <p:spPr>
            <a:xfrm>
              <a:off x="10205" y="6783"/>
              <a:ext cx="2923" cy="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6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Regular" panose="020B0500000000000000" charset="-122"/>
                  <a:sym typeface="思源黑体 CN Regular" panose="020B0500000000000000" charset="-122"/>
                </a:rPr>
                <a:t>PART.02</a:t>
              </a:r>
              <a:endParaRPr lang="zh-CN" altLang="en-US" sz="16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  <a:sym typeface="思源黑体 CN Regular" panose="020B0500000000000000" charset="-122"/>
              </a:endParaRPr>
            </a:p>
          </p:txBody>
        </p:sp>
      </p:grpSp>
      <p:sp>
        <p:nvSpPr>
          <p:cNvPr id="12" name="赵寅PPT原创"/>
          <p:cNvSpPr>
            <a:spLocks noChangeAspect="1"/>
          </p:cNvSpPr>
          <p:nvPr/>
        </p:nvSpPr>
        <p:spPr>
          <a:xfrm>
            <a:off x="453594" y="323668"/>
            <a:ext cx="397510" cy="3975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思源黑体 CN Bold" panose="020B0800000000000000" pitchFamily="34" charset="-122"/>
              <a:cs typeface="思源黑体 CN Regular" panose="020B0500000000000000" charset="-122"/>
            </a:endParaRPr>
          </a:p>
        </p:txBody>
      </p:sp>
      <p:sp>
        <p:nvSpPr>
          <p:cNvPr id="13" name="赵寅PPT原创"/>
          <p:cNvSpPr txBox="1"/>
          <p:nvPr/>
        </p:nvSpPr>
        <p:spPr>
          <a:xfrm>
            <a:off x="551384" y="420188"/>
            <a:ext cx="29159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YOUR LOGO | 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北京</a:t>
            </a:r>
            <a:r>
              <a:rPr lang="en-US" altLang="zh-CN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XX</a:t>
            </a:r>
            <a:r>
              <a:rPr lang="zh-CN" altLang="en-US" sz="1200" dirty="0">
                <a:gradFill flip="none" rotWithShape="1">
                  <a:gsLst>
                    <a:gs pos="100000">
                      <a:schemeClr val="accent4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charset="-122"/>
              </a:rPr>
              <a:t>科技公司</a:t>
            </a:r>
          </a:p>
        </p:txBody>
      </p:sp>
      <p:grpSp>
        <p:nvGrpSpPr>
          <p:cNvPr id="14" name="赵寅PPT原创"/>
          <p:cNvGrpSpPr/>
          <p:nvPr/>
        </p:nvGrpSpPr>
        <p:grpSpPr>
          <a:xfrm>
            <a:off x="11352584" y="432435"/>
            <a:ext cx="454025" cy="78740"/>
            <a:chOff x="17418" y="681"/>
            <a:chExt cx="1114" cy="124"/>
          </a:xfrm>
        </p:grpSpPr>
        <p:cxnSp>
          <p:nvCxnSpPr>
            <p:cNvPr id="15" name="赵寅PPT原创"/>
            <p:cNvCxnSpPr/>
            <p:nvPr/>
          </p:nvCxnSpPr>
          <p:spPr>
            <a:xfrm flipH="1">
              <a:off x="17836" y="681"/>
              <a:ext cx="696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  <p:cxnSp>
          <p:nvCxnSpPr>
            <p:cNvPr id="16" name="赵寅PPT原创"/>
            <p:cNvCxnSpPr/>
            <p:nvPr/>
          </p:nvCxnSpPr>
          <p:spPr>
            <a:xfrm flipH="1">
              <a:off x="17418" y="805"/>
              <a:ext cx="1114" cy="0"/>
            </a:xfrm>
            <a:prstGeom prst="line">
              <a:avLst/>
            </a:prstGeom>
            <a:ln w="34925">
              <a:solidFill>
                <a:schemeClr val="accent2">
                  <a:alpha val="81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accent2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ESO0000600257" val="OLDID"/>
  <p:tag name="ESO0001616603604" val="OLDID"/>
  <p:tag name="ESE00005" val="{&quot;index&quot;:5,&quot;name&quot;:null,&quot;color&quot;:0,&quot;uid&quot;:5,&quot;displayname&quot;:&quot;单击此处输入你的正文,文字是您思想的提炼,为了最终演示发布的良好效果,请尽量言简意赅的阐述观点；根据需要可酌情增减文字,以便观者可以准确理解您所传达的信息。&quot;,&quot;abstypecode&quot;:0,&quot;spid&quot;:16,&quot;nativeid&quot;:10,&quot;isexit&quot;:0,&quot;bhvcode&quot;:&quot;spp&quot;,&quot;oindex&quot;:5,&quot;autoReverse&quot;:false,&quot;isClickTriggered&quot;:false,&quot;rangedatastart&quot;:0.5,&quot;rangedataend&quot;:1.0}"/>
  <p:tag name="ESE00003" val="{&quot;index&quot;:3,&quot;name&quot;:null,&quot;color&quot;:0,&quot;uid&quot;:3,&quot;displayname&quot;:&quot;单击此处输入你的正文,文字是您思想的提炼,为了最终演示发布的良好效果,请尽量言简意赅的阐述观点；根据需要可酌情增减文字,以便观者可以准确理解您所传达的信息。&quot;,&quot;abstypecode&quot;:0,&quot;spid&quot;:16,&quot;nativeid&quot;:10,&quot;isexit&quot;:0,&quot;bhvcode&quot;:&quot;spp&quot;,&quot;oindex&quot;:3,&quot;autoReverse&quot;:false,&quot;isClickTriggered&quot;:false,&quot;rangedatastart&quot;:0.5,&quot;rangedataend&quot;:1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赵寅PPT&quot;,&quot;abstypecode&quot;:0,&quot;spid&quot;:136,&quot;nativeid&quot;:10,&quot;isexit&quot;:0,&quot;bhvcode&quot;:&quot;spp&quot;,&quot;oindex&quot;:1,&quot;autoReverse&quot;:false,&quot;isClickTriggered&quot;:false,&quot;rangedatastart&quot;:0.0,&quot;rangedataend&quot;:0.5}"/>
  <p:tag name="ESO0013612899" val="OLDID"/>
  <p:tag name="ESO0003712899" val="OLDID"/>
  <p:tag name="ESE00003" val="{&quot;index&quot;:3,&quot;name&quot;:null,&quot;color&quot;:0,&quot;uid&quot;:3,&quot;displayname&quot;:&quot;赵寅PPT&quot;,&quot;abstypecode&quot;:0,&quot;spid&quot;:37,&quot;nativeid&quot;:10,&quot;isexit&quot;:0,&quot;bhvcode&quot;:&quot;spp&quot;,&quot;oindex&quot;:3,&quot;autoReverse&quot;:false,&quot;isClickTriggered&quot;:false,&quot;rangedatastart&quot;:0.5,&quot;rangedataend&quot;:1.0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8" val="{&quot;index&quot;:8,&quot;name&quot;:null,&quot;color&quot;:0,&quot;uid&quot;:8,&quot;displayname&quot;:&quot;觅知网-不倒翁ID:189359941&quot;,&quot;abstypecode&quot;:0,&quot;spid&quot;:70,&quot;nativeid&quot;:0,&quot;isexit&quot;:0,&quot;bhvcode&quot;:&quot;spp&quot;,&quot;oindex&quot;:8,&quot;autoReverse&quot;:false,&quot;isClickTriggered&quot;:false,&quot;rangedatastart&quot;:0.0,&quot;rangedataend&quot;:0.5}"/>
  <p:tag name="ESO0007000284" val="OLDID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  <p:tag name="ESE00009" val="{&quot;index&quot;:9,&quot;name&quot;:null,&quot;color&quot;:0,&quot;uid&quot;:9,&quot;displayname&quot;:&quot;20%&quot;,&quot;abstypecode&quot;:0,&quot;spid&quot;:49,&quot;nativeid&quot;:0,&quot;isexit&quot;:0,&quot;bhvcode&quot;:&quot;spp&quot;,&quot;oindex&quot;:9,&quot;autoReverse&quot;:false,&quot;isClickTriggered&quot;:false,&quot;rangedatastart&quot;:0.0,&quot;rangedataend&quot;:0.5}"/>
  <p:tag name="ESO0004900284" val="OLDID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ESE00010" val="{&quot;index&quot;:10,&quot;name&quot;:null,&quot;color&quot;:0,&quot;uid&quot;:10,&quot;displayname&quot;:&quot;单击此处输入你的正文,文字是您思想的提炼,为了最终演示发布的良好效果,请尽量言简意赅的阐述观点；&quot;,&quot;abstypecode&quot;:0,&quot;spid&quot;:50,&quot;nativeid&quot;:0,&quot;isexit&quot;:0,&quot;bhvcode&quot;:&quot;spp&quot;,&quot;oindex&quot;:10,&quot;autoReverse&quot;:false,&quot;isClickTriggered&quot;:false,&quot;rangedatastart&quot;:0.0,&quot;rangedataend&quot;:0.5}"/>
  <p:tag name="ESO0005000284" val="OLDID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ESE00011" val="{&quot;index&quot;:11,&quot;name&quot;:null,&quot;color&quot;:0,&quot;uid&quot;:11,&quot;displayname&quot;:&quot;请添加小标题&quot;,&quot;abstypecode&quot;:0,&quot;spid&quot;:51,&quot;nativeid&quot;:0,&quot;isexit&quot;:0,&quot;bhvcode&quot;:&quot;spp&quot;,&quot;oindex&quot;:11,&quot;autoReverse&quot;:false,&quot;isClickTriggered&quot;:false,&quot;rangedatastart&quot;:0.0,&quot;rangedataend&quot;:0.5}"/>
  <p:tag name="ESO0005100284" val="OLDID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7" val="{&quot;index&quot;:7,&quot;name&quot;:null,&quot;color&quot;:0,&quot;uid&quot;:7,&quot;displayname&quot;:&quot;单击此处输入你的正文,文字是您思想的提炼,为了最终演示发布的良好效果,请尽量言简意赅的阐述观点；&quot;,&quot;abstypecode&quot;:0,&quot;spid&quot;:20,&quot;nativeid&quot;:10,&quot;isexit&quot;:0,&quot;bhvcode&quot;:&quot;spp&quot;,&quot;oindex&quot;:7,&quot;autoReverse&quot;:false,&quot;isClickTriggered&quot;:false,&quot;rangedatastart&quot;:0.0,&quot;rangedataend&quot;:0.5}"/>
  <p:tag name="ESO000202147309265" val="OLDID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8" val="{&quot;index&quot;:8,&quot;name&quot;:null,&quot;color&quot;:0,&quot;uid&quot;:8,&quot;displayname&quot;:&quot;添加标题&quot;,&quot;abstypecode&quot;:0,&quot;spid&quot;:21,&quot;nativeid&quot;:10,&quot;isexit&quot;:0,&quot;bhvcode&quot;:&quot;spp&quot;,&quot;oindex&quot;:8,&quot;autoReverse&quot;:false,&quot;isClickTriggered&quot;:false,&quot;rangedatastart&quot;:0.0,&quot;rangedataend&quot;:0.5}"/>
  <p:tag name="ESO000212147309265" val="OLDID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单击此处输入你的正文,文字是您思想的提炼,为了最终演示发布的良好效果,请尽量言简意赅的阐述观点；&quot;,&quot;abstypecode&quot;:0,&quot;spid&quot;:22,&quot;nativeid&quot;:10,&quot;isexit&quot;:0,&quot;bhvcode&quot;:&quot;spp&quot;,&quot;oindex&quot;:9,&quot;autoReverse&quot;:false,&quot;isClickTriggered&quot;:false,&quot;rangedatastart&quot;:0.0,&quot;rangedataend&quot;:0.5}"/>
  <p:tag name="ESO000222147309265" val="OLDID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0" val="{&quot;index&quot;:10,&quot;name&quot;:null,&quot;color&quot;:0,&quot;uid&quot;:10,&quot;displayname&quot;:&quot;添加标题&quot;,&quot;abstypecode&quot;:0,&quot;spid&quot;:23,&quot;nativeid&quot;:10,&quot;isexit&quot;:0,&quot;bhvcode&quot;:&quot;spp&quot;,&quot;oindex&quot;:10,&quot;autoReverse&quot;:false,&quot;isClickTriggered&quot;:false,&quot;rangedatastart&quot;:0.0,&quot;rangedataend&quot;:0.5}"/>
  <p:tag name="ESO000232147309265" val="OLDID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单击此处输入你的正文,文字是您思想的提炼,为了最终演示发布的良好效果,请尽量言简意赅的阐述观点；&quot;,&quot;abstypecode&quot;:0,&quot;spid&quot;:24,&quot;nativeid&quot;:10,&quot;isexit&quot;:0,&quot;bhvcode&quot;:&quot;spp&quot;,&quot;oindex&quot;:11,&quot;autoReverse&quot;:false,&quot;isClickTriggered&quot;:false,&quot;rangedatastart&quot;:0.0,&quot;rangedataend&quot;:0.5}"/>
  <p:tag name="ESO000242147309265" val="OLDI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缺角矩形 68&quot;,&quot;abstypecode&quot;:0,&quot;spid&quot;:69,&quot;nativeid&quot;:10,&quot;isexit&quot;:0,&quot;bhvcode&quot;:&quot;spp&quot;,&quot;oindex&quot;:1,&quot;autoReverse&quot;:false,&quot;isClickTriggered&quot;:false,&quot;rangedatastart&quot;:0.0,&quot;rangedataend&quot;:0.5}"/>
  <p:tag name="ESO000692007578945" val="OLDID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2" val="{&quot;index&quot;:12,&quot;name&quot;:null,&quot;color&quot;:0,&quot;uid&quot;:12,&quot;displayname&quot;:&quot;添加标题&quot;,&quot;abstypecode&quot;:0,&quot;spid&quot;:25,&quot;nativeid&quot;:10,&quot;isexit&quot;:0,&quot;bhvcode&quot;:&quot;spp&quot;,&quot;oindex&quot;:12,&quot;autoReverse&quot;:false,&quot;isClickTriggered&quot;:false,&quot;rangedatastart&quot;:0.0,&quot;rangedataend&quot;:0.5}"/>
  <p:tag name="ESO000252147309265" val="OLDID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6" val="{&quot;index&quot;:6,&quot;name&quot;:null,&quot;color&quot;:0,&quot;uid&quot;:6,&quot;displayname&quot;:&quot;单击此处输入你的正文,文字是您思想的提炼,为了最终演示发布的良好效果,请尽量言简意赅的阐述观点；&quot;,&quot;abstypecode&quot;:0,&quot;spid&quot;:26,&quot;nativeid&quot;:0,&quot;isexit&quot;:0,&quot;bhvcode&quot;:&quot;spp&quot;,&quot;oindex&quot;:6,&quot;autoReverse&quot;:false,&quot;isClickTriggered&quot;:false,&quot;rangedatastart&quot;:0.5,&quot;rangedataend&quot;:1.0}"/>
  <p:tag name="ESO0002600296" val="OLDID"/>
  <p:tag name="ESO000262147309265" val="OLDID"/>
  <p:tag name="ESE00001" val="{&quot;index&quot;:1,&quot;name&quot;:null,&quot;color&quot;:0,&quot;uid&quot;:1,&quot;displayname&quot;:&quot;单击此处输入你的正文,文字是您思想的提炼,为了最终演示发布的良好效果,请尽量言简意赅的阐述观点；&quot;,&quot;abstypecode&quot;:0,&quot;spid&quot;:26,&quot;nativeid&quot;:10,&quot;isexit&quot;:0,&quot;bhvcode&quot;:&quot;spp&quot;,&quot;oindex&quot;:1,&quot;autoReverse&quot;:false,&quot;isClickTriggered&quot;:false,&quot;rangedatastart&quot;:0.5,&quot;rangedataend&quot;:1.0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7" val="{&quot;index&quot;:7,&quot;name&quot;:null,&quot;color&quot;:0,&quot;uid&quot;:7,&quot;displayname&quot;:&quot;添加标题&quot;,&quot;abstypecode&quot;:0,&quot;spid&quot;:27,&quot;nativeid&quot;:0,&quot;isexit&quot;:0,&quot;bhvcode&quot;:&quot;spp&quot;,&quot;oindex&quot;:7,&quot;autoReverse&quot;:false,&quot;isClickTriggered&quot;:false,&quot;rangedatastart&quot;:0.5,&quot;rangedataend&quot;:1.0}"/>
  <p:tag name="ESO0002700296" val="OLDID"/>
  <p:tag name="ESE00003" val="{&quot;index&quot;:3,&quot;name&quot;:null,&quot;color&quot;:0,&quot;uid&quot;:3,&quot;displayname&quot;:&quot;添加标题&quot;,&quot;abstypecode&quot;:0,&quot;spid&quot;:27,&quot;nativeid&quot;:10,&quot;isexit&quot;:0,&quot;bhvcode&quot;:&quot;spp&quot;,&quot;oindex&quot;:2,&quot;autoReverse&quot;:false,&quot;isClickTriggered&quot;:false,&quot;rangedatastart&quot;:0.0,&quot;rangedataend&quot;:0.5}"/>
  <p:tag name="ESO000272147309265" val="OLDID"/>
  <p:tag name="ESE00002" val="{&quot;index&quot;:2,&quot;name&quot;:null,&quot;color&quot;:0,&quot;uid&quot;:2,&quot;displayname&quot;:&quot;添加标题&quot;,&quot;abstypecode&quot;:0,&quot;spid&quot;:27,&quot;nativeid&quot;:10,&quot;isexit&quot;:0,&quot;bhvcode&quot;:&quot;spp&quot;,&quot;oindex&quot;:2,&quot;autoReverse&quot;:false,&quot;isClickTriggered&quot;:false,&quot;rangedatastart&quot;:0.5,&quot;rangedataend&quot;:1.0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8" val="{&quot;index&quot;:8,&quot;name&quot;:null,&quot;color&quot;:0,&quot;uid&quot;:8,&quot;displayname&quot;:&quot;单击此处输入你的正文,文字是您思想的提炼,为了最终演示发布的良好效果,请尽量言简意赅的阐述观点；&quot;,&quot;abstypecode&quot;:0,&quot;spid&quot;:28,&quot;nativeid&quot;:0,&quot;isexit&quot;:0,&quot;bhvcode&quot;:&quot;spp&quot;,&quot;oindex&quot;:8,&quot;autoReverse&quot;:false,&quot;isClickTriggered&quot;:false,&quot;rangedatastart&quot;:0.5,&quot;rangedataend&quot;:1.0}"/>
  <p:tag name="ESO0002800296" val="OLDID"/>
  <p:tag name="ESE00005" val="{&quot;index&quot;:5,&quot;name&quot;:null,&quot;color&quot;:0,&quot;uid&quot;:5,&quot;displayname&quot;:&quot;单击此处输入你的正文,文字是您思想的提炼,为了最终演示发布的良好效果,请尽量言简意赅的阐述观点；&quot;,&quot;abstypecode&quot;:0,&quot;spid&quot;:28,&quot;nativeid&quot;:10,&quot;isexit&quot;:0,&quot;bhvcode&quot;:&quot;spp&quot;,&quot;oindex&quot;:3,&quot;autoReverse&quot;:false,&quot;isClickTriggered&quot;:false,&quot;rangedatastart&quot;:0.0,&quot;rangedataend&quot;:0.5}"/>
  <p:tag name="ESO000282147309265" val="OLDID"/>
  <p:tag name="ESE00003" val="{&quot;index&quot;:3,&quot;name&quot;:null,&quot;color&quot;:0,&quot;uid&quot;:3,&quot;displayname&quot;:&quot;单击此处输入你的正文,文字是您思想的提炼,为了最终演示发布的良好效果,请尽量言简意赅的阐述观点；&quot;,&quot;abstypecode&quot;:0,&quot;spid&quot;:28,&quot;nativeid&quot;:10,&quot;isexit&quot;:0,&quot;bhvcode&quot;:&quot;spp&quot;,&quot;oindex&quot;:3,&quot;autoReverse&quot;:false,&quot;isClickTriggered&quot;:false,&quot;rangedatastart&quot;:0.5,&quot;rangedataend&quot;:1.0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添加标题&quot;,&quot;abstypecode&quot;:0,&quot;spid&quot;:29,&quot;nativeid&quot;:0,&quot;isexit&quot;:0,&quot;bhvcode&quot;:&quot;spp&quot;,&quot;oindex&quot;:9,&quot;autoReverse&quot;:false,&quot;isClickTriggered&quot;:false,&quot;rangedatastart&quot;:0.5,&quot;rangedataend&quot;:1.0}"/>
  <p:tag name="ESO0002900296" val="OLDID"/>
  <p:tag name="ESE00002" val="{&quot;index&quot;:2,&quot;name&quot;:null,&quot;color&quot;:0,&quot;uid&quot;:2,&quot;displayname&quot;:&quot;添加标题&quot;,&quot;abstypecode&quot;:0,&quot;spid&quot;:29,&quot;nativeid&quot;:10,&quot;isexit&quot;:0,&quot;bhvcode&quot;:&quot;spp&quot;,&quot;oindex&quot;:4,&quot;autoReverse&quot;:false,&quot;isClickTriggered&quot;:false,&quot;rangedatastart&quot;:0.0,&quot;rangedataend&quot;:0.5}"/>
  <p:tag name="ESO000292147309265" val="OLDID"/>
  <p:tag name="ESE00004" val="{&quot;index&quot;:4,&quot;name&quot;:null,&quot;color&quot;:0,&quot;uid&quot;:4,&quot;displayname&quot;:&quot;添加标题&quot;,&quot;abstypecode&quot;:0,&quot;spid&quot;:29,&quot;nativeid&quot;:10,&quot;isexit&quot;:0,&quot;bhvcode&quot;:&quot;spp&quot;,&quot;oindex&quot;:4,&quot;autoReverse&quot;:false,&quot;isClickTriggered&quot;:false,&quot;rangedatastart&quot;:0.5,&quot;rangedataend&quot;:1.0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0" val="{&quot;index&quot;:10,&quot;name&quot;:null,&quot;color&quot;:0,&quot;uid&quot;:10,&quot;displayname&quot;:&quot;单击此处输入你的正文,文字是您思想的提炼,为了最终演示发布的良好效果,请尽量言简意赅的阐述观点；&quot;,&quot;abstypecode&quot;:0,&quot;spid&quot;:30,&quot;nativeid&quot;:0,&quot;isexit&quot;:0,&quot;bhvcode&quot;:&quot;spp&quot;,&quot;oindex&quot;:10,&quot;autoReverse&quot;:false,&quot;isClickTriggered&quot;:false,&quot;rangedatastart&quot;:0.5,&quot;rangedataend&quot;:1.0}"/>
  <p:tag name="ESO0003000296" val="OLDID"/>
  <p:tag name="ESE00004" val="{&quot;index&quot;:4,&quot;name&quot;:null,&quot;color&quot;:0,&quot;uid&quot;:4,&quot;displayname&quot;:&quot;单击此处输入你的正文,文字是您思想的提炼,为了最终演示发布的良好效果,请尽量言简意赅的阐述观点；&quot;,&quot;abstypecode&quot;:0,&quot;spid&quot;:30,&quot;nativeid&quot;:10,&quot;isexit&quot;:0,&quot;bhvcode&quot;:&quot;spp&quot;,&quot;oindex&quot;:5,&quot;autoReverse&quot;:false,&quot;isClickTriggered&quot;:false,&quot;rangedatastart&quot;:0.0,&quot;rangedataend&quot;:0.5}"/>
  <p:tag name="ESO000302147309265" val="OLDID"/>
  <p:tag name="ESE00005" val="{&quot;index&quot;:5,&quot;name&quot;:null,&quot;color&quot;:0,&quot;uid&quot;:5,&quot;displayname&quot;:&quot;单击此处输入你的正文,文字是您思想的提炼,为了最终演示发布的良好效果,请尽量言简意赅的阐述观点；&quot;,&quot;abstypecode&quot;:0,&quot;spid&quot;:30,&quot;nativeid&quot;:10,&quot;isexit&quot;:0,&quot;bhvcode&quot;:&quot;spp&quot;,&quot;oindex&quot;:5,&quot;autoReverse&quot;:false,&quot;isClickTriggered&quot;:false,&quot;rangedatastart&quot;:0.5,&quot;rangedataend&quot;:1.0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添加标题&quot;,&quot;abstypecode&quot;:0,&quot;spid&quot;:31,&quot;nativeid&quot;:0,&quot;isexit&quot;:0,&quot;bhvcode&quot;:&quot;spp&quot;,&quot;oindex&quot;:11,&quot;autoReverse&quot;:false,&quot;isClickTriggered&quot;:false,&quot;rangedatastart&quot;:0.5,&quot;rangedataend&quot;:1.0}"/>
  <p:tag name="ESO0003100296" val="OLDID"/>
  <p:tag name="ESO000312147309265" val="OLDID"/>
  <p:tag name="ESE00006" val="{&quot;index&quot;:6,&quot;name&quot;:null,&quot;color&quot;:0,&quot;uid&quot;:6,&quot;displayname&quot;:&quot;添加标题&quot;,&quot;abstypecode&quot;:0,&quot;spid&quot;:31,&quot;nativeid&quot;:10,&quot;isexit&quot;:0,&quot;bhvcode&quot;:&quot;spp&quot;,&quot;oindex&quot;:6,&quot;autoReverse&quot;:false,&quot;isClickTriggered&quot;:false,&quot;rangedatastart&quot;:0.5,&quot;rangedataend&quot;:1.0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200275" val="OLDID"/>
  <p:tag name="ESE00005" val="{&quot;index&quot;:5,&quot;name&quot;:null,&quot;color&quot;:0,&quot;uid&quot;:5,&quot;displayname&quot;:&quot;椭圆 1&quot;,&quot;abstypecode&quot;:0,&quot;spid&quot;:2,&quot;nativeid&quot;:10,&quot;isexit&quot;:0,&quot;bhvcode&quot;:&quot;scccp&quot;,&quot;oindex&quot;:5,&quot;autoReverse&quot;:false,&quot;isClickTriggered&quot;:false,&quot;rangedatastart&quot;:0.0,&quot;rangedataend&quot;:0.75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缺角矩形 68&quot;,&quot;abstypecode&quot;:0,&quot;spid&quot;:69,&quot;nativeid&quot;:10,&quot;isexit&quot;:0,&quot;bhvcode&quot;:&quot;spp&quot;,&quot;oindex&quot;:1,&quot;autoReverse&quot;:false,&quot;isClickTriggered&quot;:false,&quot;rangedatastart&quot;:0.0,&quot;rangedataend&quot;:0.5}"/>
  <p:tag name="ESO000692007578945" val="OLDI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壹&quot;,&quot;abstypecode&quot;:0,&quot;spid&quot;:70,&quot;nativeid&quot;:10,&quot;isexit&quot;:0,&quot;bhvcode&quot;:&quot;spp&quot;,&quot;oindex&quot;:2,&quot;autoReverse&quot;:false,&quot;isClickTriggered&quot;:false,&quot;rangedatastart&quot;:0.0,&quot;rangedataend&quot;:0.5}"/>
  <p:tag name="ESO000702007578945" val="OLDID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壹&quot;,&quot;abstypecode&quot;:0,&quot;spid&quot;:70,&quot;nativeid&quot;:10,&quot;isexit&quot;:0,&quot;bhvcode&quot;:&quot;spp&quot;,&quot;oindex&quot;:2,&quot;autoReverse&quot;:false,&quot;isClickTriggered&quot;:false,&quot;rangedatastart&quot;:0.0,&quot;rangedataend&quot;:0.5}"/>
  <p:tag name="ESO000702007578945" val="OLDID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 &quot;,&quot;abstypecode&quot;:0,&quot;spid&quot;:13,&quot;nativeid&quot;:0,&quot;isexit&quot;:0,&quot;bhvcode&quot;:&quot;spp&quot;,&quot;oindex&quot;:3,&quot;autoReverse&quot;:false,&quot;isClickTriggered&quot;:false,&quot;rangedatastart&quot;:0.5,&quot;rangedataend&quot;:1.0}"/>
  <p:tag name="ESO0001300273" val="OLDID"/>
  <p:tag name="ESO000132147309222" val="OLDID"/>
  <p:tag name="ESE00001" val="{&quot;index&quot;:1,&quot;name&quot;:null,&quot;color&quot;:0,&quot;uid&quot;:1,&quot;displayname&quot;:&quot;觅知网-不倒翁ID:189359941&quot;,&quot;abstypecode&quot;:0,&quot;spid&quot;:13,&quot;nativeid&quot;:10,&quot;isexit&quot;:0,&quot;bhvcode&quot;:&quot;spp&quot;,&quot;oindex&quot;:1,&quot;autoReverse&quot;:false,&quot;isClickTriggered&quot;:false,&quot;rangedatastart&quot;:0.5,&quot;rangedataend&quot;:1.0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请添加小标题&quot;,&quot;abstypecode&quot;:0,&quot;spid&quot;:14,&quot;nativeid&quot;:0,&quot;isexit&quot;:0,&quot;bhvcode&quot;:&quot;spp&quot;,&quot;oindex&quot;:4,&quot;autoReverse&quot;:false,&quot;isClickTriggered&quot;:false,&quot;rangedatastart&quot;:0.5,&quot;rangedataend&quot;:1.0}"/>
  <p:tag name="ESO0001400273" val="OLDID"/>
  <p:tag name="ESO000142147309222" val="OLDID"/>
  <p:tag name="ESE00002" val="{&quot;index&quot;:2,&quot;name&quot;:null,&quot;color&quot;:0,&quot;uid&quot;:2,&quot;displayname&quot;:&quot;请添加小标题&quot;,&quot;abstypecode&quot;:0,&quot;spid&quot;:14,&quot;nativeid&quot;:10,&quot;isexit&quot;:0,&quot;bhvcode&quot;:&quot;spp&quot;,&quot;oindex&quot;:2,&quot;autoReverse&quot;:false,&quot;isClickTriggered&quot;:false,&quot;rangedatastart&quot;:0.5,&quot;rangedataend&quot;:1.0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5" val="{&quot;index&quot;:5,&quot;name&quot;:null,&quot;color&quot;:0,&quot;uid&quot;:5,&quot;displayname&quot;:&quot;觅知网-不倒翁ID:189359941&quot;,&quot;abstypecode&quot;:0,&quot;spid&quot;:11,&quot;nativeid&quot;:0,&quot;isexit&quot;:0,&quot;bhvcode&quot;:&quot;spp&quot;,&quot;oindex&quot;:5,&quot;autoReverse&quot;:false,&quot;isClickTriggered&quot;:false,&quot;rangedatastart&quot;:0.5,&quot;rangedataend&quot;:1.0}"/>
  <p:tag name="ESO0001100273" val="OLDID"/>
  <p:tag name="ESO000112147309222" val="OLDID"/>
  <p:tag name="ESE00003" val="{&quot;index&quot;:3,&quot;name&quot;:null,&quot;color&quot;:0,&quot;uid&quot;:3,&quot;displayname&quot;:&quot;觅知网-不倒翁ID:189359941&quot;,&quot;abstypecode&quot;:0,&quot;spid&quot;:11,&quot;nativeid&quot;:10,&quot;isexit&quot;:0,&quot;bhvcode&quot;:&quot;spp&quot;,&quot;oindex&quot;:3,&quot;autoReverse&quot;:false,&quot;isClickTriggered&quot;:false,&quot;rangedatastart&quot;:0.5,&quot;rangedataend&quot;:1.0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7" val="{&quot;index&quot;:7,&quot;name&quot;:null,&quot;color&quot;:0,&quot;uid&quot;:7,&quot;displayname&quot;:&quot;觅知网-不倒翁ID:189359941&quot;,&quot;abstypecode&quot;:0,&quot;spid&quot;:3,&quot;nativeid&quot;:10,&quot;isexit&quot;:0,&quot;bhvcode&quot;:&quot;spp&quot;,&quot;oindex&quot;:7,&quot;autoReverse&quot;:false,&quot;isClickTriggered&quot;:false,&quot;rangedatastart&quot;:0.0,&quot;rangedataend&quot;:0.5}"/>
  <p:tag name="ESO000032147309222" val="OLDID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8" val="{&quot;index&quot;:8,&quot;name&quot;:null,&quot;color&quot;:0,&quot;uid&quot;:8,&quot;displayname&quot;:&quot;觅知网-不倒翁ID:189359941&quot;,&quot;abstypecode&quot;:0,&quot;spid&quot;:6,&quot;nativeid&quot;:10,&quot;isexit&quot;:0,&quot;bhvcode&quot;:&quot;spp&quot;,&quot;oindex&quot;:8,&quot;autoReverse&quot;:false,&quot;isClickTriggered&quot;:false,&quot;rangedatastart&quot;:0.0,&quot;rangedataend&quot;:0.5}"/>
  <p:tag name="ESO000062147309222" val="OLDID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觅知网-不倒翁ID:189359941&quot;,&quot;abstypecode&quot;:0,&quot;spid&quot;:12,&quot;nativeid&quot;:10,&quot;isexit&quot;:0,&quot;bhvcode&quot;:&quot;spp&quot;,&quot;oindex&quot;:9,&quot;autoReverse&quot;:false,&quot;isClickTriggered&quot;:false,&quot;rangedatastart&quot;:0.0,&quot;rangedataend&quot;:0.5}"/>
  <p:tag name="ESO000122147309222" val="OLDID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6" val="{&quot;index&quot;:6,&quot;name&quot;:null,&quot;color&quot;:0,&quot;uid&quot;:6,&quot;displayname&quot;:&quot;单击输入你的正文,文字是您思想的提炼,为了最终演示发布的良好效果,请尽量言简意赅的阐述观点；根据需要可酌情增减文字。单击此处输入你的正文,文字是您思想的提炼,请尽量言简意赅的阐述观点；&quot;,&quot;abstypecode&quot;:0,&quot;spid&quot;:42,&quot;nativeid&quot;:0,&quot;isexit&quot;:0,&quot;bhvcode&quot;:&quot;spp&quot;,&quot;oindex&quot;:6,&quot;autoReverse&quot;:false,&quot;isClickTriggered&quot;:false,&quot;rangedatastart&quot;:0.5,&quot;rangedataend&quot;:1.0}"/>
  <p:tag name="ESO0004200273" val="OLDID"/>
  <p:tag name="ESO000172147309222" val="OLDID"/>
  <p:tag name="ESE00004" val="{&quot;index&quot;:4,&quot;name&quot;:null,&quot;color&quot;:0,&quot;uid&quot;:4,&quot;displayname&quot;:&quot;单击输入你的正文,文字是您思想的提炼,为了最终演示发布的良好效果,请尽量言简意赅的阐述观点；根据需要可酌情增减文字。单击此处输入你的正文,文字是您思想的提炼,请尽量言简意赅的阐述观点；&quot;,&quot;abstypecode&quot;:0,&quot;spid&quot;:17,&quot;nativeid&quot;:10,&quot;isexit&quot;:0,&quot;bhvcode&quot;:&quot;spp&quot;,&quot;oindex&quot;:4,&quot;autoReverse&quot;:false,&quot;isClickTriggered&quot;:false,&quot;rangedatastart&quot;:0.5,&quot;rangedataend&quot;:1.0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 &quot;,&quot;abstypecode&quot;:0,&quot;spid&quot;:13,&quot;nativeid&quot;:0,&quot;isexit&quot;:0,&quot;bhvcode&quot;:&quot;spp&quot;,&quot;oindex&quot;:3,&quot;autoReverse&quot;:false,&quot;isClickTriggered&quot;:false,&quot;rangedatastart&quot;:0.5,&quot;rangedataend&quot;:1.0}"/>
  <p:tag name="ESO0001300273" val="OLDID"/>
  <p:tag name="ESO000212147309222" val="OLDID"/>
  <p:tag name="ESE00005" val="{&quot;index&quot;:5,&quot;name&quot;:null,&quot;color&quot;:0,&quot;uid&quot;:5,&quot;displayname&quot;:&quot; &quot;,&quot;abstypecode&quot;:0,&quot;spid&quot;:21,&quot;nativeid&quot;:10,&quot;isexit&quot;:0,&quot;bhvcode&quot;:&quot;spp&quot;,&quot;oindex&quot;:5,&quot;autoReverse&quot;:false,&quot;isClickTriggered&quot;:false,&quot;rangedatastart&quot;:0.5,&quot;rangedataend&quot;:1.0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46300290" val="OLDID"/>
  <p:tag name="ESE00003" val="{&quot;index&quot;:3,&quot;name&quot;:null,&quot;color&quot;:0,&quot;uid&quot;:3,&quot;displayname&quot;:&quot;椭圆 462&quot;,&quot;abstypecode&quot;:0,&quot;spid&quot;:463,&quot;nativeid&quot;:10,&quot;isexit&quot;:0,&quot;bhvcode&quot;:&quot;sppp&quot;,&quot;oindex&quot;:3,&quot;autoReverse&quot;:false,&quot;isClickTriggered&quot;:false,&quot;rangedatastart&quot;:0.25,&quot;rangedataend&quot;:0.7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矩形 54&quot;,&quot;abstypecode&quot;:0,&quot;spid&quot;:55,&quot;nativeid&quot;:0,&quot;isexit&quot;:0,&quot;bhvcode&quot;:&quot;spp&quot;,&quot;oindex&quot;:3,&quot;autoReverse&quot;:false,&quot;isClickTriggered&quot;:false,&quot;rangedatastart&quot;:0.0,&quot;rangedataend&quot;:0.5}"/>
  <p:tag name="ESO0005500266" val="OLDID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46400290" val="OLDID"/>
  <p:tag name="ESE00004" val="{&quot;index&quot;:4,&quot;name&quot;:null,&quot;color&quot;:0,&quot;uid&quot;:4,&quot;displayname&quot;:&quot;请添加小标题&quot;,&quot;abstypecode&quot;:0,&quot;spid&quot;:464,&quot;nativeid&quot;:10,&quot;isexit&quot;:0,&quot;bhvcode&quot;:&quot;sppp&quot;,&quot;oindex&quot;:4,&quot;autoReverse&quot;:false,&quot;isClickTriggered&quot;:false,&quot;rangedatastart&quot;:0.25,&quot;rangedataend&quot;:0.75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觅知网-不倒翁ID:189359941&quot;,&quot;abstypecode&quot;:0,&quot;spid&quot;:10,&quot;nativeid&quot;:10,&quot;isexit&quot;:0,&quot;bhvcode&quot;:&quot;spp&quot;,&quot;oindex&quot;:1,&quot;autoReverse&quot;:false,&quot;isClickTriggered&quot;:false,&quot;rangedatastart&quot;:0.0,&quot;rangedataend&quot;:0.5}"/>
  <p:tag name="ESO000102147308820" val="OLDID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觅知网-不倒翁ID:189359941&quot;,&quot;abstypecode&quot;:0,&quot;spid&quot;:11,&quot;nativeid&quot;:10,&quot;isexit&quot;:0,&quot;bhvcode&quot;:&quot;spp&quot;,&quot;oindex&quot;:2,&quot;autoReverse&quot;:false,&quot;isClickTriggered&quot;:false,&quot;rangedatastart&quot;:0.0,&quot;rangedataend&quot;:0.5}"/>
  <p:tag name="ESO000112147308820" val="OLDID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觅知网-不倒翁ID:189359941&quot;,&quot;abstypecode&quot;:0,&quot;spid&quot;:12,&quot;nativeid&quot;:10,&quot;isexit&quot;:0,&quot;bhvcode&quot;:&quot;spp&quot;,&quot;oindex&quot;:3,&quot;autoReverse&quot;:false,&quot;isClickTriggered&quot;:false,&quot;rangedatastart&quot;:0.0,&quot;rangedataend&quot;:0.5}"/>
  <p:tag name="ESO000122147308820" val="OLDID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觅知网-不倒翁ID:189359941&quot;,&quot;abstypecode&quot;:0,&quot;spid&quot;:5,&quot;nativeid&quot;:10,&quot;isexit&quot;:0,&quot;bhvcode&quot;:&quot;spp&quot;,&quot;oindex&quot;:4,&quot;autoReverse&quot;:false,&quot;isClickTriggered&quot;:false,&quot;rangedatastart&quot;:0.0,&quot;rangedataend&quot;:0.5}"/>
  <p:tag name="ESO000052147308820" val="OLDID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觅知网-不倒翁ID:189359941&quot;,&quot;abstypecode&quot;:0,&quot;spid&quot;:5,&quot;nativeid&quot;:0,&quot;isexit&quot;:0,&quot;bhvcode&quot;:&quot;spp&quot;,&quot;oindex&quot;:4,&quot;autoReverse&quot;:false,&quot;isClickTriggered&quot;:false,&quot;rangedatastart&quot;:0.0,&quot;rangedataend&quot;:0.5}"/>
  <p:tag name="ESO0000500266" val="OLDID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400277" val="OLDID"/>
  <p:tag name="ESE00002" val="{&quot;index&quot;:2,&quot;name&quot;:null,&quot;color&quot;:0,&quot;uid&quot;:2,&quot;displayname&quot;:&quot;椭圆 3&quot;,&quot;abstypecode&quot;:0,&quot;spid&quot;:4,&quot;nativeid&quot;:10,&quot;isexit&quot;:0,&quot;bhvcode&quot;:&quot;spp&quot;,&quot;oindex&quot;:2,&quot;autoReverse&quot;:false,&quot;isClickTriggered&quot;:false,&quot;rangedatastart&quot;:0.25,&quot;rangedataend&quot;:0.75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500277" val="OLDID"/>
  <p:tag name="ESE00003" val="{&quot;index&quot;:3,&quot;name&quot;:null,&quot;color&quot;:0,&quot;uid&quot;:3,&quot;displayname&quot;:&quot;三角形 4&quot;,&quot;abstypecode&quot;:0,&quot;spid&quot;:5,&quot;nativeid&quot;:10,&quot;isexit&quot;:0,&quot;bhvcode&quot;:&quot;spp&quot;,&quot;oindex&quot;:3,&quot;autoReverse&quot;:false,&quot;isClickTriggered&quot;:false,&quot;rangedatastart&quot;:0.25,&quot;rangedataend&quot;:0.75}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600277" val="OLDID"/>
  <p:tag name="ESE00004" val="{&quot;index&quot;:4,&quot;name&quot;:null,&quot;color&quot;:0,&quot;uid&quot;:4,&quot;displayname&quot;:&quot;20%&quot;,&quot;abstypecode&quot;:0,&quot;spid&quot;:6,&quot;nativeid&quot;:10,&quot;isexit&quot;:0,&quot;bhvcode&quot;:&quot;spp&quot;,&quot;oindex&quot;:4,&quot;autoReverse&quot;:false,&quot;isClickTriggered&quot;:false,&quot;rangedatastart&quot;:0.25,&quot;rangedataend&quot;:0.75}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800277" val="OLDID"/>
  <p:tag name="ESE00005" val="{&quot;index&quot;:5,&quot;name&quot;:null,&quot;color&quot;:0,&quot;uid&quot;:5,&quot;displayname&quot;:&quot;椭圆 7&quot;,&quot;abstypecode&quot;:0,&quot;spid&quot;:8,&quot;nativeid&quot;:10,&quot;isexit&quot;:0,&quot;bhvcode&quot;:&quot;spp&quot;,&quot;oindex&quot;:5,&quot;autoReverse&quot;:false,&quot;isClickTriggered&quot;:false,&quot;rangedatastart&quot;:0.5,&quot;rangedataend&quot;:1.0}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900277" val="OLDID"/>
  <p:tag name="ESE00006" val="{&quot;index&quot;:6,&quot;name&quot;:null,&quot;color&quot;:0,&quot;uid&quot;:6,&quot;displayname&quot;:&quot;三角形 8&quot;,&quot;abstypecode&quot;:0,&quot;spid&quot;:9,&quot;nativeid&quot;:10,&quot;isexit&quot;:0,&quot;bhvcode&quot;:&quot;spp&quot;,&quot;oindex&quot;:6,&quot;autoReverse&quot;:false,&quot;isClickTriggered&quot;:false,&quot;rangedatastart&quot;:0.5,&quot;rangedataend&quot;:1.0}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1000277" val="OLDID"/>
  <p:tag name="ESE00007" val="{&quot;index&quot;:7,&quot;name&quot;:null,&quot;color&quot;:0,&quot;uid&quot;:7,&quot;displayname&quot;:&quot;80%&quot;,&quot;abstypecode&quot;:0,&quot;spid&quot;:10,&quot;nativeid&quot;:10,&quot;isexit&quot;:0,&quot;bhvcode&quot;:&quot;spp&quot;,&quot;oindex&quot;:7,&quot;autoReverse&quot;:false,&quot;isClickTriggered&quot;:false,&quot;rangedatastart&quot;:0.5,&quot;rangedataend&quot;:1.0}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4800277" val="OLDID"/>
  <p:tag name="ESE00008" val="{&quot;index&quot;:8,&quot;name&quot;:null,&quot;color&quot;:0,&quot;uid&quot;:8,&quot;displayname&quot;:&quot;觅知网-不倒翁ID:189359941&quot;,&quot;abstypecode&quot;:0,&quot;spid&quot;:48,&quot;nativeid&quot;:10,&quot;isexit&quot;:0,&quot;bhvcode&quot;:&quot;spp&quot;,&quot;oindex&quot;:8,&quot;autoReverse&quot;:false,&quot;isClickTriggered&quot;:false,&quot;rangedatastart&quot;:0.25,&quot;rangedataend&quot;:0.75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5100277" val="OLDID"/>
  <p:tag name="ESE00009" val="{&quot;index&quot;:9,&quot;name&quot;:null,&quot;color&quot;:0,&quot;uid&quot;:9,&quot;displayname&quot;:&quot;觅知网-不倒翁ID:189359941&quot;,&quot;abstypecode&quot;:0,&quot;spid&quot;:51,&quot;nativeid&quot;:10,&quot;isexit&quot;:0,&quot;bhvcode&quot;:&quot;spp&quot;,&quot;oindex&quot;:9,&quot;autoReverse&quot;:false,&quot;isClickTriggered&quot;:false,&quot;rangedatastart&quot;:0.5,&quot;rangedataend&quot;:1.0}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Gloria的作品5&quot;,&quot;abstypecode&quot;:0,&quot;spid&quot;:7,&quot;nativeid&quot;:10,&quot;isexit&quot;:0,&quot;bhvcode&quot;:&quot;spp&quot;,&quot;oindex&quot;:4,&quot;autoReverse&quot;:false,&quot;isClickTriggered&quot;:false,&quot;rangedatastart&quot;:0.0,&quot;rangedataend&quot;:0.5}"/>
  <p:tag name="ESO000072147309479" val="OLDI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5" val="{&quot;index&quot;:5,&quot;name&quot;:null,&quot;color&quot;:0,&quot;uid&quot;:5,&quot;displayname&quot;:&quot;觅知网-不倒翁ID:189359941&quot;,&quot;abstypecode&quot;:0,&quot;spid&quot;:8,&quot;nativeid&quot;:0,&quot;isexit&quot;:0,&quot;bhvcode&quot;:&quot;spp&quot;,&quot;oindex&quot;:5,&quot;autoReverse&quot;:false,&quot;isClickTriggered&quot;:false,&quot;rangedatastart&quot;:0.0,&quot;rangedataend&quot;:0.5}"/>
  <p:tag name="ESO0000800266" val="OLDID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7" val="{&quot;index&quot;:7,&quot;name&quot;:null,&quot;color&quot;:0,&quot;uid&quot;:7,&quot;displayname&quot;:&quot;觅知网-不倒翁ID:189359941&quot;,&quot;abstypecode&quot;:0,&quot;spid&quot;:3,&quot;nativeid&quot;:10,&quot;isexit&quot;:0,&quot;bhvcode&quot;:&quot;spp&quot;,&quot;oindex&quot;:7,&quot;autoReverse&quot;:false,&quot;isClickTriggered&quot;:false,&quot;rangedatastart&quot;:0.0,&quot;rangedataend&quot;:0.5}"/>
  <p:tag name="ESO000032147309479" val="OLDID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7" val="{&quot;index&quot;:7,&quot;name&quot;:null,&quot;color&quot;:0,&quot;uid&quot;:7,&quot;displayname&quot;:&quot;添加标题&quot;,&quot;abstypecode&quot;:0,&quot;spid&quot;:3,&quot;nativeid&quot;:18,&quot;isexit&quot;:0,&quot;bhvcode&quot;:&quot;sf&quot;,&quot;oindex&quot;:7,&quot;autoReverse&quot;:false,&quot;isClickTriggered&quot;:false,&quot;rangedatastart&quot;:0.0,&quot;rangedataend&quot;:0.5}"/>
  <p:tag name="ESO0000300491" val="OLDID"/>
  <p:tag name="ESE00010" val="{&quot;index&quot;:10,&quot;name&quot;:null,&quot;color&quot;:0,&quot;uid&quot;:10,&quot;displayname&quot;:&quot;添加标题&quot;,&quot;abstypecode&quot;:0,&quot;spid&quot;:14,&quot;nativeid&quot;:18,&quot;isexit&quot;:0,&quot;bhvcode&quot;:&quot;sf&quot;,&quot;oindex&quot;:10,&quot;autoReverse&quot;:false,&quot;isClickTriggered&quot;:false,&quot;rangedatastart&quot;:0.0,&quot;rangedataend&quot;:0.5}"/>
  <p:tag name="ESO0001401902" val="OLDID"/>
  <p:tag name="ESE00001" val="{&quot;index&quot;:1,&quot;name&quot;:null,&quot;color&quot;:0,&quot;uid&quot;:1,&quot;displayname&quot;:&quot;添加标题&quot;,&quot;abstypecode&quot;:0,&quot;spid&quot;:2,&quot;nativeid&quot;:10,&quot;isexit&quot;:0,&quot;bhvcode&quot;:&quot;spp&quot;,&quot;oindex&quot;:1,&quot;autoReverse&quot;:false,&quot;isClickTriggered&quot;:false,&quot;rangedatastart&quot;:0.0,&quot;rangedataend&quot;:0.5}"/>
  <p:tag name="ESO000022147309484" val="OLDID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觅知网-不倒翁ID:189359941&quot;,&quot;abstypecode&quot;:0,&quot;spid&quot;:3,&quot;nativeid&quot;:10,&quot;isexit&quot;:0,&quot;bhvcode&quot;:&quot;spp&quot;,&quot;oindex&quot;:2,&quot;autoReverse&quot;:false,&quot;isClickTriggered&quot;:false,&quot;rangedatastart&quot;:0.0,&quot;rangedataend&quot;:0.5}"/>
  <p:tag name="ESO000032147309484" val="OLDID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6" val="{&quot;index&quot;:6,&quot;name&quot;:null,&quot;color&quot;:0,&quot;uid&quot;:6,&quot;displayname&quot;:&quot;单击此处输入你的正文,文字是您思想的提炼,为了最终演示发布的良好效果,请尽量言简意赅的阐述观点；&quot;,&quot;abstypecode&quot;:0,&quot;spid&quot;:7,&quot;nativeid&quot;:18,&quot;isexit&quot;:0,&quot;bhvcode&quot;:&quot;sf&quot;,&quot;oindex&quot;:6,&quot;autoReverse&quot;:false,&quot;isClickTriggered&quot;:false,&quot;rangedatastart&quot;:0.0,&quot;rangedataend&quot;:0.5}"/>
  <p:tag name="ESO0000700491" val="OLDID"/>
  <p:tag name="ESE00009" val="{&quot;index&quot;:9,&quot;name&quot;:null,&quot;color&quot;:0,&quot;uid&quot;:9,&quot;displayname&quot;:&quot;单击此处输入你的正文,文字是您思想的提炼,为了最终演示发布的良好效果,请尽量言简意赅的阐述观点；&quot;,&quot;abstypecode&quot;:0,&quot;spid&quot;:16,&quot;nativeid&quot;:18,&quot;isexit&quot;:0,&quot;bhvcode&quot;:&quot;sf&quot;,&quot;oindex&quot;:9,&quot;autoReverse&quot;:false,&quot;isClickTriggered&quot;:false,&quot;rangedatastart&quot;:0.0,&quot;rangedataend&quot;:0.5}"/>
  <p:tag name="ESO0001601902" val="OLDID"/>
  <p:tag name="ESE00003" val="{&quot;index&quot;:3,&quot;name&quot;:null,&quot;color&quot;:0,&quot;uid&quot;:3,&quot;displayname&quot;:&quot;单击此处输入你的正文,文字是您思想的提炼,为了最终演示发布的良好效果,请尽量言简意赅的阐述观点；&quot;,&quot;abstypecode&quot;:0,&quot;spid&quot;:4,&quot;nativeid&quot;:10,&quot;isexit&quot;:0,&quot;bhvcode&quot;:&quot;spp&quot;,&quot;oindex&quot;:3,&quot;autoReverse&quot;:false,&quot;isClickTriggered&quot;:false,&quot;rangedatastart&quot;:0.0,&quot;rangedataend&quot;:0.5}"/>
  <p:tag name="ESO000042147309484" val="OLDID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800491" val="OLDID"/>
  <p:tag name="ESE00008" val="{&quot;index&quot;:8,&quot;name&quot;:null,&quot;color&quot;:0,&quot;uid&quot;:8,&quot;displayname&quot;:&quot;添加标题&quot;,&quot;abstypecode&quot;:0,&quot;spid&quot;:17,&quot;nativeid&quot;:18,&quot;isexit&quot;:0,&quot;bhvcode&quot;:&quot;sf&quot;,&quot;oindex&quot;:8,&quot;autoReverse&quot;:false,&quot;isClickTriggered&quot;:false,&quot;rangedatastart&quot;:0.0,&quot;rangedataend&quot;:0.5}"/>
  <p:tag name="ESO0001701902" val="OLDID"/>
  <p:tag name="ESE00005" val="{&quot;index&quot;:5,&quot;name&quot;:null,&quot;color&quot;:0,&quot;uid&quot;:5,&quot;displayname&quot;:&quot;添加标题&quot;,&quot;abstypecode&quot;:0,&quot;spid&quot;:5,&quot;nativeid&quot;:10,&quot;isexit&quot;:0,&quot;bhvcode&quot;:&quot;spp&quot;,&quot;oindex&quot;:4,&quot;autoReverse&quot;:false,&quot;isClickTriggered&quot;:false,&quot;rangedatastart&quot;:0.0,&quot;rangedataend&quot;:0.5}"/>
  <p:tag name="ESO000052147309484" val="OLDID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单击此处输入你的正文,文字是您思想的提炼,为了最终演示发布的良好效果,请尽量言简意赅的阐述观点；&quot;,&quot;abstypecode&quot;:0,&quot;spid&quot;:9,&quot;nativeid&quot;:18,&quot;isexit&quot;:0,&quot;bhvcode&quot;:&quot;sf&quot;,&quot;oindex&quot;:4,&quot;autoReverse&quot;:false,&quot;isClickTriggered&quot;:false,&quot;rangedatastart&quot;:0.0,&quot;rangedataend&quot;:0.5}"/>
  <p:tag name="ESO0000900491" val="OLDID"/>
  <p:tag name="ESO0001801902" val="OLDID"/>
  <p:tag name="ESE00007" val="{&quot;index&quot;:7,&quot;name&quot;:null,&quot;color&quot;:0,&quot;uid&quot;:7,&quot;displayname&quot;:&quot;单击此处输入你的正文,文字是您思想的提炼,为了最终演示发布的良好效果,请尽量言简意赅的阐述观点；&quot;,&quot;abstypecode&quot;:0,&quot;spid&quot;:6,&quot;nativeid&quot;:10,&quot;isexit&quot;:0,&quot;bhvcode&quot;:&quot;spp&quot;,&quot;oindex&quot;:5,&quot;autoReverse&quot;:false,&quot;isClickTriggered&quot;:false,&quot;rangedatastart&quot;:0.0,&quot;rangedataend&quot;:0.5}"/>
  <p:tag name="ESO000062147309484" val="OLDID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添加标题&quot;,&quot;abstypecode&quot;:0,&quot;spid&quot;:10,&quot;nativeid&quot;:18,&quot;isexit&quot;:0,&quot;bhvcode&quot;:&quot;sf&quot;,&quot;oindex&quot;:3,&quot;autoReverse&quot;:false,&quot;isClickTriggered&quot;:false,&quot;rangedatastart&quot;:0.0,&quot;rangedataend&quot;:0.5}"/>
  <p:tag name="ESO0001000491" val="OLDID"/>
  <p:tag name="ESE00006" val="{&quot;index&quot;:6,&quot;name&quot;:null,&quot;color&quot;:0,&quot;uid&quot;:6,&quot;displayname&quot;:&quot;添加标题&quot;,&quot;abstypecode&quot;:0,&quot;spid&quot;:19,&quot;nativeid&quot;:18,&quot;isexit&quot;:0,&quot;bhvcode&quot;:&quot;sf&quot;,&quot;oindex&quot;:6,&quot;autoReverse&quot;:false,&quot;isClickTriggered&quot;:false,&quot;rangedatastart&quot;:0.0,&quot;rangedataend&quot;:0.5}"/>
  <p:tag name="ESO0001901902" val="OLDID"/>
  <p:tag name="ESE00002" val="{&quot;index&quot;:2,&quot;name&quot;:null,&quot;color&quot;:0,&quot;uid&quot;:2,&quot;displayname&quot;:&quot;添加标题&quot;,&quot;abstypecode&quot;:0,&quot;spid&quot;:7,&quot;nativeid&quot;:10,&quot;isexit&quot;:0,&quot;bhvcode&quot;:&quot;spp&quot;,&quot;oindex&quot;:6,&quot;autoReverse&quot;:false,&quot;isClickTriggered&quot;:false,&quot;rangedatastart&quot;:0.0,&quot;rangedataend&quot;:0.5}"/>
  <p:tag name="ESO000072147309484" val="OLDID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0" val="{&quot;index&quot;:10,&quot;name&quot;:null,&quot;color&quot;:0,&quot;uid&quot;:10,&quot;displayname&quot;:&quot;觅知网-不倒翁ID:189359941&quot;,&quot;abstypecode&quot;:0,&quot;spid&quot;:8,&quot;nativeid&quot;:10,&quot;isexit&quot;:0,&quot;bhvcode&quot;:&quot;spp&quot;,&quot;oindex&quot;:7,&quot;autoReverse&quot;:false,&quot;isClickTriggered&quot;:false,&quot;rangedatastart&quot;:0.0,&quot;rangedataend&quot;:0.5}"/>
  <p:tag name="ESO000082147309484" val="OLDID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单击此处输入你的正文,文字是您思想的提炼,为了最终演示发布的良好效果,请尽量言简意赅的阐述观点；&quot;,&quot;abstypecode&quot;:0,&quot;spid&quot;:14,&quot;nativeid&quot;:18,&quot;isexit&quot;:0,&quot;bhvcode&quot;:&quot;sf&quot;,&quot;oindex&quot;:2,&quot;autoReverse&quot;:false,&quot;isClickTriggered&quot;:false,&quot;rangedatastart&quot;:0.0,&quot;rangedataend&quot;:0.5}"/>
  <p:tag name="ESO0001400491" val="OLDID"/>
  <p:tag name="ESE00005" val="{&quot;index&quot;:5,&quot;name&quot;:null,&quot;color&quot;:0,&quot;uid&quot;:5,&quot;displayname&quot;:&quot;单击此处输入你的正文,文字是您思想的提炼,为了最终演示发布的良好效果,请尽量言简意赅的阐述观点；&quot;,&quot;abstypecode&quot;:0,&quot;spid&quot;:21,&quot;nativeid&quot;:18,&quot;isexit&quot;:0,&quot;bhvcode&quot;:&quot;sf&quot;,&quot;oindex&quot;:5,&quot;autoReverse&quot;:false,&quot;isClickTriggered&quot;:false,&quot;rangedatastart&quot;:0.0,&quot;rangedataend&quot;:0.5}"/>
  <p:tag name="ESO0002101902" val="OLDID"/>
  <p:tag name="ESE00004" val="{&quot;index&quot;:4,&quot;name&quot;:null,&quot;color&quot;:0,&quot;uid&quot;:4,&quot;displayname&quot;:&quot;单击此处输入你的正文,文字是您思想的提炼,为了最终演示发布的良好效果,请尽量言简意赅的阐述观点；&quot;,&quot;abstypecode&quot;:0,&quot;spid&quot;:9,&quot;nativeid&quot;:10,&quot;isexit&quot;:0,&quot;bhvcode&quot;:&quot;spp&quot;,&quot;oindex&quot;:8,&quot;autoReverse&quot;:false,&quot;isClickTriggered&quot;:false,&quot;rangedatastart&quot;:0.0,&quot;rangedataend&quot;:0.5}"/>
  <p:tag name="ESO000092147309484" val="OLDI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6" val="{&quot;index&quot;:6,&quot;name&quot;:null,&quot;color&quot;:0,&quot;uid&quot;:6,&quot;displayname&quot;:&quot;觅知网-不倒翁ID:189359941&quot;,&quot;abstypecode&quot;:0,&quot;spid&quot;:11,&quot;nativeid&quot;:0,&quot;isexit&quot;:0,&quot;bhvcode&quot;:&quot;spp&quot;,&quot;oindex&quot;:6,&quot;autoReverse&quot;:false,&quot;isClickTriggered&quot;:false,&quot;rangedatastart&quot;:0.0,&quot;rangedataend&quot;:0.5}"/>
  <p:tag name="ESO0001100266" val="OLDID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添加标题&quot;,&quot;abstypecode&quot;:0,&quot;spid&quot;:15,&quot;nativeid&quot;:18,&quot;isexit&quot;:0,&quot;bhvcode&quot;:&quot;sf&quot;,&quot;oindex&quot;:1,&quot;autoReverse&quot;:false,&quot;isClickTriggered&quot;:false,&quot;rangedatastart&quot;:0.0,&quot;rangedataend&quot;:0.5}"/>
  <p:tag name="ESO0001500491" val="OLDID"/>
  <p:tag name="ESE00004" val="{&quot;index&quot;:4,&quot;name&quot;:null,&quot;color&quot;:0,&quot;uid&quot;:4,&quot;displayname&quot;:&quot;添加标题&quot;,&quot;abstypecode&quot;:0,&quot;spid&quot;:22,&quot;nativeid&quot;:18,&quot;isexit&quot;:0,&quot;bhvcode&quot;:&quot;sf&quot;,&quot;oindex&quot;:4,&quot;autoReverse&quot;:false,&quot;isClickTriggered&quot;:false,&quot;rangedatastart&quot;:0.0,&quot;rangedataend&quot;:0.5}"/>
  <p:tag name="ESO0002201902" val="OLDID"/>
  <p:tag name="ESE00006" val="{&quot;index&quot;:6,&quot;name&quot;:null,&quot;color&quot;:0,&quot;uid&quot;:6,&quot;displayname&quot;:&quot;添加标题&quot;,&quot;abstypecode&quot;:0,&quot;spid&quot;:10,&quot;nativeid&quot;:10,&quot;isexit&quot;:0,&quot;bhvcode&quot;:&quot;spp&quot;,&quot;oindex&quot;:9,&quot;autoReverse&quot;:false,&quot;isClickTriggered&quot;:false,&quot;rangedatastart&quot;:0.0,&quot;rangedataend&quot;:0.5}"/>
  <p:tag name="ESO000102147309484" val="OLDID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觅知网-不倒翁ID:189359941&quot;,&quot;abstypecode&quot;:0,&quot;spid&quot;:11,&quot;nativeid&quot;:10,&quot;isexit&quot;:0,&quot;bhvcode&quot;:&quot;spp&quot;,&quot;oindex&quot;:10,&quot;autoReverse&quot;:false,&quot;isClickTriggered&quot;:false,&quot;rangedatastart&quot;:0.0,&quot;rangedataend&quot;:0.5}"/>
  <p:tag name="ESO000112147309484" val="OLDID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2" val="{&quot;index&quot;:12,&quot;name&quot;:null,&quot;color&quot;:0,&quot;uid&quot;:12,&quot;displayname&quot;:&quot;觅知网-不倒翁ID:189359941&quot;,&quot;abstypecode&quot;:0,&quot;spid&quot;:12,&quot;nativeid&quot;:10,&quot;isexit&quot;:0,&quot;bhvcode&quot;:&quot;spp&quot;,&quot;oindex&quot;:11,&quot;autoReverse&quot;:false,&quot;isClickTriggered&quot;:false,&quot;rangedatastart&quot;:0.0,&quot;rangedataend&quot;:0.5}"/>
  <p:tag name="ESO000122147309484" val="OLDID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3" val="{&quot;index&quot;:13,&quot;name&quot;:null,&quot;color&quot;:0,&quot;uid&quot;:13,&quot;displayname&quot;:&quot;觅知网-不倒翁ID:189359941&quot;,&quot;abstypecode&quot;:0,&quot;spid&quot;:13,&quot;nativeid&quot;:10,&quot;isexit&quot;:0,&quot;bhvcode&quot;:&quot;spp&quot;,&quot;oindex&quot;:12,&quot;autoReverse&quot;:false,&quot;isClickTriggered&quot;:false,&quot;rangedatastart&quot;:0.0,&quot;rangedataend&quot;:0.5}"/>
  <p:tag name="ESO000132147309484" val="OLDID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300491" val="OLDID"/>
  <p:tag name="ESE00011" val="{&quot;index&quot;:11,&quot;name&quot;:null,&quot;color&quot;:0,&quot;uid&quot;:11,&quot;displayname&quot;:&quot;单击此处输入你的正文,文字是您思想的提炼,为了最终演示发布的良好效果,请尽量言简意赅的阐述观点；&quot;,&quot;abstypecode&quot;:0,&quot;spid&quot;:26,&quot;nativeid&quot;:18,&quot;isexit&quot;:0,&quot;bhvcode&quot;:&quot;sf&quot;,&quot;oindex&quot;:11,&quot;autoReverse&quot;:false,&quot;isClickTriggered&quot;:false,&quot;rangedatastart&quot;:0.0,&quot;rangedataend&quot;:0.5}"/>
  <p:tag name="ESO0002601902" val="OLDID"/>
  <p:tag name="ESE00008" val="{&quot;index&quot;:8,&quot;name&quot;:null,&quot;color&quot;:0,&quot;uid&quot;:8,&quot;displayname&quot;:&quot;单击此处输入你的正文,文字是您思想的提炼,为了最终演示发布的良好效果,请尽量言简意赅的阐述观点；&quot;,&quot;abstypecode&quot;:0,&quot;spid&quot;:14,&quot;nativeid&quot;:10,&quot;isexit&quot;:0,&quot;bhvcode&quot;:&quot;spp&quot;,&quot;oindex&quot;:13,&quot;autoReverse&quot;:false,&quot;isClickTriggered&quot;:false,&quot;rangedatastart&quot;:0.0,&quot;rangedataend&quot;:0.5}"/>
  <p:tag name="ESO000142147309484" val="OLDID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ESO0000600257" val="OLDID"/>
  <p:tag name="ESO0001616603604" val="OLDID"/>
  <p:tag name="ESE00005" val="{&quot;index&quot;:5,&quot;name&quot;:null,&quot;color&quot;:0,&quot;uid&quot;:5,&quot;displayname&quot;:&quot;单击此处输入你的正文,文字是您思想的提炼,为了最终演示发布的良好效果,请尽量言简意赅的阐述观点；根据需要可酌情增减文字,以便观者可以准确理解您所传达的信息。&quot;,&quot;abstypecode&quot;:0,&quot;spid&quot;:16,&quot;nativeid&quot;:10,&quot;isexit&quot;:0,&quot;bhvcode&quot;:&quot;spp&quot;,&quot;oindex&quot;:5,&quot;autoReverse&quot;:false,&quot;isClickTriggered&quot;:false,&quot;rangedatastart&quot;:0.5,&quot;rangedataend&quot;:1.0}"/>
  <p:tag name="ESE00003" val="{&quot;index&quot;:3,&quot;name&quot;:null,&quot;color&quot;:0,&quot;uid&quot;:3,&quot;displayname&quot;:&quot;单击此处输入你的正文,文字是您思想的提炼,为了最终演示发布的良好效果,请尽量言简意赅的阐述观点；根据需要可酌情增减文字,以便观者可以准确理解您所传达的信息。&quot;,&quot;abstypecode&quot;:0,&quot;spid&quot;:16,&quot;nativeid&quot;:10,&quot;isexit&quot;:0,&quot;bhvcode&quot;:&quot;spp&quot;,&quot;oindex&quot;:3,&quot;autoReverse&quot;:false,&quot;isClickTriggered&quot;:false,&quot;rangedatastart&quot;:0.5,&quot;rangedataend&quot;:1.0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主讲人:巧办公&quot;,&quot;abstypecode&quot;:0,&quot;spid&quot;:17,&quot;nativeid&quot;:10,&quot;isexit&quot;:0,&quot;bhvcode&quot;:&quot;spp&quot;,&quot;oindex&quot;:4,&quot;autoReverse&quot;:false,&quot;isClickTriggered&quot;:false,&quot;rangedatastart&quot;:0.0,&quot;rangedataend&quot;:0.5}"/>
  <p:tag name="ESO0001716603604" val="OLDID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5" val="{&quot;index&quot;:5,&quot;name&quot;:null,&quot;color&quot;:0,&quot;uid&quot;:5,&quot;displayname&quot;:&quot;日期:20XX.XX&quot;,&quot;abstypecode&quot;:0,&quot;spid&quot;:18,&quot;nativeid&quot;:10,&quot;isexit&quot;:0,&quot;bhvcode&quot;:&quot;spp&quot;,&quot;oindex&quot;:5,&quot;autoReverse&quot;:false,&quot;isClickTriggered&quot;:false,&quot;rangedatastart&quot;:0.0,&quot;rangedataend&quot;:0.5}"/>
  <p:tag name="ESO0001816603604" val="OLDID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ESOURCELIBID_ANIM" val="445"/>
  <p:tag name="KSO_WM_BEAUTIFY_FLAG" val=""/>
  <p:tag name="ESE00001" val="{&quot;index&quot;:1,&quot;name&quot;:null,&quot;color&quot;:0,&quot;uid&quot;:1,&quot;displayname&quot;:&quot;毕业论文答辩&quot;,&quot;abstypecode&quot;:0,&quot;spid&quot;:132,&quot;nativeid&quot;:0,&quot;isexit&quot;:0,&quot;bhvcode&quot;:&quot;spf&quot;,&quot;oindex&quot;:1,&quot;autoReverse&quot;:false,&quot;isClickTriggered&quot;:false,&quot;rangedatastart&quot;:0.0,&quot;rangedataend&quot;:0.75}"/>
  <p:tag name="ESO0013200256" val="OLDID"/>
  <p:tag name="ESO0001916603604" val="OLDID"/>
  <p:tag name="ESE00002" val="{&quot;index&quot;:2,&quot;name&quot;:null,&quot;color&quot;:0,&quot;uid&quot;:2,&quot;displayname&quot;:&quot;毕业论文答辩&quot;,&quot;abstypecode&quot;:0,&quot;spid&quot;:19,&quot;nativeid&quot;:0,&quot;isexit&quot;:0,&quot;bhvcode&quot;:&quot;spf&quot;,&quot;oindex&quot;:1,&quot;autoReverse&quot;:false,&quot;isClickTriggered&quot;:false,&quot;rangedatastart&quot;:0.0,&quot;rangedataend&quot;:0.7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ESO0003200258" val="OLDID"/>
  <p:tag name="ESE00006" val="{&quot;index&quot;:6,&quot;name&quot;:null,&quot;color&quot;:0,&quot;uid&quot;:6,&quot;displayname&quot;:&quot;凝/心/聚/力 筑/梦/未/来&quot;,&quot;abstypecode&quot;:0,&quot;spid&quot;:32,&quot;nativeid&quot;:10,&quot;isexit&quot;:0,&quot;bhvcode&quot;:&quot;spp&quot;,&quot;oindex&quot;:6,&quot;autoReverse&quot;:false,&quot;isClickTriggered&quot;:false,&quot;rangedatastart&quot;:0.25,&quot;rangedataend&quot;:0.75}"/>
  <p:tag name="ESO0002016603604" val="OLDID"/>
  <p:tag name="ESE00001" val="{&quot;index&quot;:1,&quot;name&quot;:null,&quot;color&quot;:0,&quot;uid&quot;:1,&quot;displayname&quot;:&quot;凝/心/聚/力 筑/梦/未/来&quot;,&quot;abstypecode&quot;:0,&quot;spid&quot;:20,&quot;nativeid&quot;:10,&quot;isexit&quot;:0,&quot;bhvcode&quot;:&quot;spp&quot;,&quot;oindex&quot;:2,&quot;autoReverse&quot;:false,&quot;isClickTriggered&quot;:false,&quot;rangedatastart&quot;:0.25,&quot;rangedataend&quot;:0.7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主讲人:巧办公&quot;,&quot;abstypecode&quot;:0,&quot;spid&quot;:17,&quot;nativeid&quot;:10,&quot;isexit&quot;:0,&quot;bhvcode&quot;:&quot;spp&quot;,&quot;oindex&quot;:4,&quot;autoReverse&quot;:false,&quot;isClickTriggered&quot;:false,&quot;rangedatastart&quot;:0.0,&quot;rangedataend&quot;:0.5}"/>
  <p:tag name="ESO0001716603604" val="OLDI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7" val="{&quot;index&quot;:17,&quot;name&quot;:null,&quot;color&quot;:0,&quot;uid&quot;:17,&quot;displayname&quot;:&quot;组 19&quot;,&quot;abstypecode&quot;:0,&quot;spid&quot;:20,&quot;nativeid&quot;:10,&quot;isexit&quot;:0,&quot;bhvcode&quot;:&quot;spp&quot;,&quot;oindex&quot;:17,&quot;autoReverse&quot;:false,&quot;isClickTriggered&quot;:false,&quot;rangedatastart&quot;:0.0,&quot;rangedataend&quot;:0.5}"/>
  <p:tag name="ESO0002000266" val="OLDI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7" val="{&quot;index&quot;:17,&quot;name&quot;:null,&quot;color&quot;:0,&quot;uid&quot;:17,&quot;displayname&quot;:&quot;组 19&quot;,&quot;abstypecode&quot;:0,&quot;spid&quot;:20,&quot;nativeid&quot;:10,&quot;isexit&quot;:0,&quot;bhvcode&quot;:&quot;spp&quot;,&quot;oindex&quot;:17,&quot;autoReverse&quot;:false,&quot;isClickTriggered&quot;:false,&quot;rangedatastart&quot;:0.0,&quot;rangedataend&quot;:0.5}"/>
  <p:tag name="ESO0002000266" val="OLDI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7" val="{&quot;index&quot;:17,&quot;name&quot;:null,&quot;color&quot;:0,&quot;uid&quot;:17,&quot;displayname&quot;:&quot;组 19&quot;,&quot;abstypecode&quot;:0,&quot;spid&quot;:20,&quot;nativeid&quot;:10,&quot;isexit&quot;:0,&quot;bhvcode&quot;:&quot;spp&quot;,&quot;oindex&quot;:17,&quot;autoReverse&quot;:false,&quot;isClickTriggered&quot;:false,&quot;rangedatastart&quot;:0.0,&quot;rangedataend&quot;:0.5}"/>
  <p:tag name="ESO0002000266" val="OLDI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72147309278" val="OLDID"/>
  <p:tag name="ESE00001" val="{&quot;index&quot;:1,&quot;name&quot;:null,&quot;color&quot;:0,&quot;uid&quot;:1,&quot;displayname&quot;:&quot;觅知网-不倒翁ID:189359941&quot;,&quot;abstypecode&quot;:0,&quot;spid&quot;:7,&quot;nativeid&quot;:10,&quot;isexit&quot;:0,&quot;bhvcode&quot;:&quot;spp&quot;,&quot;oindex&quot;:1,&quot;autoReverse&quot;:false,&quot;isClickTriggered&quot;:false,&quot;rangedatastart&quot;:0.5,&quot;rangedataend&quot;:1.0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92147309278" val="OLDID"/>
  <p:tag name="ESE00002" val="{&quot;index&quot;:2,&quot;name&quot;:null,&quot;color&quot;:0,&quot;uid&quot;:2,&quot;displayname&quot;:&quot;单击此处输入你的正文,文字是您思想的提炼,为了最终演示发布的良好效果,请尽量言简意赅的阐述观点；&quot;,&quot;abstypecode&quot;:0,&quot;spid&quot;:9,&quot;nativeid&quot;:10,&quot;isexit&quot;:0,&quot;bhvcode&quot;:&quot;spp&quot;,&quot;oindex&quot;:2,&quot;autoReverse&quot;:false,&quot;isClickTriggered&quot;:false,&quot;rangedatastart&quot;:0.5,&quot;rangedataend&quot;:1.0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112147309278" val="OLDID"/>
  <p:tag name="ESE00003" val="{&quot;index&quot;:3,&quot;name&quot;:null,&quot;color&quot;:0,&quot;uid&quot;:3,&quot;displayname&quot;:&quot;请添加小标题&quot;,&quot;abstypecode&quot;:0,&quot;spid&quot;:11,&quot;nativeid&quot;:10,&quot;isexit&quot;:0,&quot;bhvcode&quot;:&quot;spp&quot;,&quot;oindex&quot;:3,&quot;autoReverse&quot;:false,&quot;isClickTriggered&quot;:false,&quot;rangedatastart&quot;:0.5,&quot;rangedataend&quot;:1.0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122147309278" val="OLDID"/>
  <p:tag name="ESE00004" val="{&quot;index&quot;:4,&quot;name&quot;:null,&quot;color&quot;:0,&quot;uid&quot;:4,&quot;displayname&quot;:&quot;觅知网-不倒翁ID:189359941&quot;,&quot;abstypecode&quot;:0,&quot;spid&quot;:12,&quot;nativeid&quot;:10,&quot;isexit&quot;:0,&quot;bhvcode&quot;:&quot;spp&quot;,&quot;oindex&quot;:4,&quot;autoReverse&quot;:false,&quot;isClickTriggered&quot;:false,&quot;rangedatastart&quot;:0.5,&quot;rangedataend&quot;:1.0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132147309278" val="OLDID"/>
  <p:tag name="ESE00005" val="{&quot;index&quot;:5,&quot;name&quot;:null,&quot;color&quot;:0,&quot;uid&quot;:5,&quot;displayname&quot;:&quot;单击此处输入你的正文,文字是您思想的提炼,为了最终演示发布的良好效果,请尽量言简意赅的阐述观点；&quot;,&quot;abstypecode&quot;:0,&quot;spid&quot;:13,&quot;nativeid&quot;:10,&quot;isexit&quot;:0,&quot;bhvcode&quot;:&quot;spp&quot;,&quot;oindex&quot;:5,&quot;autoReverse&quot;:false,&quot;isClickTriggered&quot;:false,&quot;rangedatastart&quot;:0.5,&quot;rangedataend&quot;:1.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5" val="{&quot;index&quot;:5,&quot;name&quot;:null,&quot;color&quot;:0,&quot;uid&quot;:5,&quot;displayname&quot;:&quot;日期:20XX.XX&quot;,&quot;abstypecode&quot;:0,&quot;spid&quot;:18,&quot;nativeid&quot;:10,&quot;isexit&quot;:0,&quot;bhvcode&quot;:&quot;spp&quot;,&quot;oindex&quot;:5,&quot;autoReverse&quot;:false,&quot;isClickTriggered&quot;:false,&quot;rangedatastart&quot;:0.0,&quot;rangedataend&quot;:0.5}"/>
  <p:tag name="ESO0001816603604" val="OLDID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142147309278" val="OLDID"/>
  <p:tag name="ESE00006" val="{&quot;index&quot;:6,&quot;name&quot;:null,&quot;color&quot;:0,&quot;uid&quot;:6,&quot;displayname&quot;:&quot;请添加小标题&quot;,&quot;abstypecode&quot;:0,&quot;spid&quot;:14,&quot;nativeid&quot;:10,&quot;isexit&quot;:0,&quot;bhvcode&quot;:&quot;spp&quot;,&quot;oindex&quot;:6,&quot;autoReverse&quot;:false,&quot;isClickTriggered&quot;:false,&quot;rangedatastart&quot;:0.5,&quot;rangedataend&quot;:1.0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觅知网-不倒翁ID:189359941&quot;,&quot;abstypecode&quot;:0,&quot;spid&quot;:15,&quot;nativeid&quot;:10,&quot;isexit&quot;:0,&quot;bhvcode&quot;:&quot;spp&quot;,&quot;oindex&quot;:9,&quot;autoReverse&quot;:false,&quot;isClickTriggered&quot;:false,&quot;rangedatastart&quot;:0.0,&quot;rangedataend&quot;:0.5}"/>
  <p:tag name="ESO000152147309278" val="OLDI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0" val="{&quot;index&quot;:10,&quot;name&quot;:null,&quot;color&quot;:0,&quot;uid&quot;:10,&quot;displayname&quot;:&quot;单击此处输入你的正文,文字是您思想的提炼,为了最终演示发布的良好效果,请尽量言简意赅的阐述观点；&quot;,&quot;abstypecode&quot;:0,&quot;spid&quot;:16,&quot;nativeid&quot;:10,&quot;isexit&quot;:0,&quot;bhvcode&quot;:&quot;spp&quot;,&quot;oindex&quot;:10,&quot;autoReverse&quot;:false,&quot;isClickTriggered&quot;:false,&quot;rangedatastart&quot;:0.0,&quot;rangedataend&quot;:0.5}"/>
  <p:tag name="ESO000162147309278" val="OLDI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请添加小标题&quot;,&quot;abstypecode&quot;:0,&quot;spid&quot;:17,&quot;nativeid&quot;:10,&quot;isexit&quot;:0,&quot;bhvcode&quot;:&quot;spp&quot;,&quot;oindex&quot;:11,&quot;autoReverse&quot;:false,&quot;isClickTriggered&quot;:false,&quot;rangedatastart&quot;:0.0,&quot;rangedataend&quot;:0.5}"/>
  <p:tag name="ESO000172147309278" val="OLDID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2" val="{&quot;index&quot;:12,&quot;name&quot;:null,&quot;color&quot;:0,&quot;uid&quot;:12,&quot;displayname&quot;:&quot;觅知网-不倒翁ID:189359941&quot;,&quot;abstypecode&quot;:0,&quot;spid&quot;:19,&quot;nativeid&quot;:10,&quot;isexit&quot;:0,&quot;bhvcode&quot;:&quot;spp&quot;,&quot;oindex&quot;:12,&quot;autoReverse&quot;:false,&quot;isClickTriggered&quot;:false,&quot;rangedatastart&quot;:0.0,&quot;rangedataend&quot;:0.5}"/>
  <p:tag name="ESO000192147309278" val="OLDID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3" val="{&quot;index&quot;:13,&quot;name&quot;:null,&quot;color&quot;:0,&quot;uid&quot;:13,&quot;displayname&quot;:&quot;单击此处输入你的正文,文字是您思想的提炼,为了最终演示发布的良好效果,请尽量言简意赅的阐述观点；&quot;,&quot;abstypecode&quot;:0,&quot;spid&quot;:20,&quot;nativeid&quot;:10,&quot;isexit&quot;:0,&quot;bhvcode&quot;:&quot;spp&quot;,&quot;oindex&quot;:13,&quot;autoReverse&quot;:false,&quot;isClickTriggered&quot;:false,&quot;rangedatastart&quot;:0.0,&quot;rangedataend&quot;:0.5}"/>
  <p:tag name="ESO000202147309278" val="OLDID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4" val="{&quot;index&quot;:14,&quot;name&quot;:null,&quot;color&quot;:0,&quot;uid&quot;:14,&quot;displayname&quot;:&quot;请添加小标题&quot;,&quot;abstypecode&quot;:0,&quot;spid&quot;:21,&quot;nativeid&quot;:10,&quot;isexit&quot;:0,&quot;bhvcode&quot;:&quot;spp&quot;,&quot;oindex&quot;:14,&quot;autoReverse&quot;:false,&quot;isClickTriggered&quot;:false,&quot;rangedatastart&quot;:0.0,&quot;rangedataend&quot;:0.5}"/>
  <p:tag name="ESO000212147309278" val="OLDID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22147309278" val="OLDID"/>
  <p:tag name="ESE00007" val="{&quot;index&quot;:7,&quot;name&quot;:null,&quot;color&quot;:0,&quot;uid&quot;:7,&quot;displayname&quot;:&quot;觅知网-不倒翁ID:189359941&quot;,&quot;abstypecode&quot;:0,&quot;spid&quot;:22,&quot;nativeid&quot;:10,&quot;isexit&quot;:0,&quot;bhvcode&quot;:&quot;spp&quot;,&quot;oindex&quot;:7,&quot;autoReverse&quot;:false,&quot;isClickTriggered&quot;:false,&quot;rangedatastart&quot;:0.5,&quot;rangedataend&quot;:1.0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5" val="{&quot;index&quot;:15,&quot;name&quot;:null,&quot;color&quot;:0,&quot;uid&quot;:15,&quot;displayname&quot;:&quot;觅知网-不倒翁ID:189359941&quot;,&quot;abstypecode&quot;:0,&quot;spid&quot;:27,&quot;nativeid&quot;:10,&quot;isexit&quot;:0,&quot;bhvcode&quot;:&quot;spp&quot;,&quot;oindex&quot;:15,&quot;autoReverse&quot;:false,&quot;isClickTriggered&quot;:false,&quot;rangedatastart&quot;:0.0,&quot;rangedataend&quot;:0.5}"/>
  <p:tag name="ESO000272147309278" val="OLDID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6" val="{&quot;index&quot;:16,&quot;name&quot;:null,&quot;color&quot;:0,&quot;uid&quot;:16,&quot;displayname&quot;:&quot;觅知网-不倒翁ID:189359941&quot;,&quot;abstypecode&quot;:0,&quot;spid&quot;:30,&quot;nativeid&quot;:10,&quot;isexit&quot;:0,&quot;bhvcode&quot;:&quot;spp&quot;,&quot;oindex&quot;:16,&quot;autoReverse&quot;:false,&quot;isClickTriggered&quot;:false,&quot;rangedatastart&quot;:0.0,&quot;rangedataend&quot;:0.5}"/>
  <p:tag name="ESO000302147309278" val="OLDI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ESOURCELIBID_ANIM" val="445"/>
  <p:tag name="KSO_WM_BEAUTIFY_FLAG" val=""/>
  <p:tag name="ESE00001" val="{&quot;index&quot;:1,&quot;name&quot;:null,&quot;color&quot;:0,&quot;uid&quot;:1,&quot;displayname&quot;:&quot;毕业论文答辩&quot;,&quot;abstypecode&quot;:0,&quot;spid&quot;:132,&quot;nativeid&quot;:0,&quot;isexit&quot;:0,&quot;bhvcode&quot;:&quot;spf&quot;,&quot;oindex&quot;:1,&quot;autoReverse&quot;:false,&quot;isClickTriggered&quot;:false,&quot;rangedatastart&quot;:0.0,&quot;rangedataend&quot;:0.75}"/>
  <p:tag name="ESO0013200256" val="OLDID"/>
  <p:tag name="ESO0001916603604" val="OLDID"/>
  <p:tag name="ESE00002" val="{&quot;index&quot;:2,&quot;name&quot;:null,&quot;color&quot;:0,&quot;uid&quot;:2,&quot;displayname&quot;:&quot;毕业论文答辩&quot;,&quot;abstypecode&quot;:0,&quot;spid&quot;:19,&quot;nativeid&quot;:0,&quot;isexit&quot;:0,&quot;bhvcode&quot;:&quot;spf&quot;,&quot;oindex&quot;:1,&quot;autoReverse&quot;:false,&quot;isClickTriggered&quot;:false,&quot;rangedatastart&quot;:0.0,&quot;rangedataend&quot;:0.75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1172147309278" val="OLDID"/>
  <p:tag name="ESE00008" val="{&quot;index&quot;:8,&quot;name&quot;:null,&quot;color&quot;:0,&quot;uid&quot;:8,&quot;displayname&quot;:&quot;觅知网-不倒翁ID:189359941&quot;,&quot;abstypecode&quot;:0,&quot;spid&quot;:117,&quot;nativeid&quot;:10,&quot;isexit&quot;:0,&quot;bhvcode&quot;:&quot;spp&quot;,&quot;oindex&quot;:8,&quot;autoReverse&quot;:false,&quot;isClickTriggered&quot;:false,&quot;rangedatastart&quot;:0.5,&quot;rangedataend&quot;:1.0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缺角矩形 68&quot;,&quot;abstypecode&quot;:0,&quot;spid&quot;:69,&quot;nativeid&quot;:10,&quot;isexit&quot;:0,&quot;bhvcode&quot;:&quot;spp&quot;,&quot;oindex&quot;:1,&quot;autoReverse&quot;:false,&quot;isClickTriggered&quot;:false,&quot;rangedatastart&quot;:0.0,&quot;rangedataend&quot;:0.5}"/>
  <p:tag name="ESO000692007578945" val="OLDID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壹&quot;,&quot;abstypecode&quot;:0,&quot;spid&quot;:70,&quot;nativeid&quot;:10,&quot;isexit&quot;:0,&quot;bhvcode&quot;:&quot;spp&quot;,&quot;oindex&quot;:2,&quot;autoReverse&quot;:false,&quot;isClickTriggered&quot;:false,&quot;rangedatastart&quot;:0.0,&quot;rangedataend&quot;:0.5}"/>
  <p:tag name="ESO000702007578945" val="OLDID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连接符 8&quot;,&quot;abstypecode&quot;:0,&quot;spid&quot;:4,&quot;nativeid&quot;:2,&quot;isexit&quot;:0,&quot;bhvcode&quot;:&quot;spp&quot;,&quot;oindex&quot;:1,&quot;autoReverse&quot;:false,&quot;isClickTriggered&quot;:false,&quot;rangedatastart&quot;:0.0,&quot;rangedataend&quot;:0.5}"/>
  <p:tag name="ESO0000400316" val="OLDID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椭圆 4&quot;,&quot;abstypecode&quot;:0,&quot;spid&quot;:5,&quot;nativeid&quot;:2,&quot;isexit&quot;:0,&quot;bhvcode&quot;:&quot;spp&quot;,&quot;oindex&quot;:2,&quot;autoReverse&quot;:false,&quot;isClickTriggered&quot;:false,&quot;rangedatastart&quot;:0.0,&quot;rangedataend&quot;:0.5}"/>
  <p:tag name="ESO0000500316" val="OLDID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椭圆 5&quot;,&quot;abstypecode&quot;:0,&quot;spid&quot;:6,&quot;nativeid&quot;:2,&quot;isexit&quot;:0,&quot;bhvcode&quot;:&quot;spp&quot;,&quot;oindex&quot;:3,&quot;autoReverse&quot;:false,&quot;isClickTriggered&quot;:false,&quot;rangedatastart&quot;:0.0,&quot;rangedataend&quot;:0.5}"/>
  <p:tag name="ESO0000600316" val="OLDID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椭圆 6&quot;,&quot;abstypecode&quot;:0,&quot;spid&quot;:7,&quot;nativeid&quot;:2,&quot;isexit&quot;:0,&quot;bhvcode&quot;:&quot;spp&quot;,&quot;oindex&quot;:4,&quot;autoReverse&quot;:false,&quot;isClickTriggered&quot;:false,&quot;rangedatastart&quot;:0.0,&quot;rangedataend&quot;:0.5}"/>
  <p:tag name="ESO0000700316" val="OLDID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5" val="{&quot;index&quot;:5,&quot;name&quot;:null,&quot;color&quot;:0,&quot;uid&quot;:5,&quot;displayname&quot;:&quot;椭圆 7&quot;,&quot;abstypecode&quot;:0,&quot;spid&quot;:8,&quot;nativeid&quot;:2,&quot;isexit&quot;:0,&quot;bhvcode&quot;:&quot;spp&quot;,&quot;oindex&quot;:5,&quot;autoReverse&quot;:false,&quot;isClickTriggered&quot;:false,&quot;rangedatastart&quot;:0.0,&quot;rangedataend&quot;:0.5}"/>
  <p:tag name="ESO0000800316" val="OLDI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ESO0003200258" val="OLDID"/>
  <p:tag name="ESE00006" val="{&quot;index&quot;:6,&quot;name&quot;:null,&quot;color&quot;:0,&quot;uid&quot;:6,&quot;displayname&quot;:&quot;凝/心/聚/力 筑/梦/未/来&quot;,&quot;abstypecode&quot;:0,&quot;spid&quot;:32,&quot;nativeid&quot;:10,&quot;isexit&quot;:0,&quot;bhvcode&quot;:&quot;spp&quot;,&quot;oindex&quot;:6,&quot;autoReverse&quot;:false,&quot;isClickTriggered&quot;:false,&quot;rangedatastart&quot;:0.25,&quot;rangedataend&quot;:0.75}"/>
  <p:tag name="ESO0002016603604" val="OLDID"/>
  <p:tag name="ESE00001" val="{&quot;index&quot;:1,&quot;name&quot;:null,&quot;color&quot;:0,&quot;uid&quot;:1,&quot;displayname&quot;:&quot;凝/心/聚/力 筑/梦/未/来&quot;,&quot;abstypecode&quot;:0,&quot;spid&quot;:20,&quot;nativeid&quot;:10,&quot;isexit&quot;:0,&quot;bhvcode&quot;:&quot;spp&quot;,&quot;oindex&quot;:2,&quot;autoReverse&quot;:false,&quot;isClickTriggered&quot;:false,&quot;rangedatastart&quot;:0.25,&quot;rangedataend&quot;:0.75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2" val="{&quot;index&quot;:12,&quot;name&quot;:null,&quot;color&quot;:0,&quot;uid&quot;:12,&quot;displayname&quot;:&quot;标题添加&quot;,&quot;abstypecode&quot;:0,&quot;spid&quot;:10,&quot;nativeid&quot;:10,&quot;isexit&quot;:0,&quot;bhvcode&quot;:&quot;spp&quot;,&quot;oindex&quot;:12,&quot;autoReverse&quot;:false,&quot;isClickTriggered&quot;:false,&quot;rangedatastart&quot;:0.0,&quot;rangedataend&quot;:0.5}"/>
  <p:tag name="ESO0001000316" val="OLDID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3" val="{&quot;index&quot;:13,&quot;name&quot;:null,&quot;color&quot;:0,&quot;uid&quot;:13,&quot;displayname&quot;:&quot;单击此处输入你的正文,文字是您思想的提炼；&quot;,&quot;abstypecode&quot;:0,&quot;spid&quot;:11,&quot;nativeid&quot;:10,&quot;isexit&quot;:0,&quot;bhvcode&quot;:&quot;spp&quot;,&quot;oindex&quot;:13,&quot;autoReverse&quot;:false,&quot;isClickTriggered&quot;:false,&quot;rangedatastart&quot;:0.0,&quot;rangedataend&quot;:0.5}"/>
  <p:tag name="ESO0001100316" val="OLDI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4" val="{&quot;index&quot;:14,&quot;name&quot;:null,&quot;color&quot;:0,&quot;uid&quot;:14,&quot;displayname&quot;:&quot;标题添加&quot;,&quot;abstypecode&quot;:0,&quot;spid&quot;:13,&quot;nativeid&quot;:10,&quot;isexit&quot;:0,&quot;bhvcode&quot;:&quot;spp&quot;,&quot;oindex&quot;:14,&quot;autoReverse&quot;:false,&quot;isClickTriggered&quot;:false,&quot;rangedatastart&quot;:0.0,&quot;rangedataend&quot;:0.5}"/>
  <p:tag name="ESO0001300316" val="OLDID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5" val="{&quot;index&quot;:15,&quot;name&quot;:null,&quot;color&quot;:0,&quot;uid&quot;:15,&quot;displayname&quot;:&quot;单击此处输入你的正文,文字是您思想的提炼；&quot;,&quot;abstypecode&quot;:0,&quot;spid&quot;:14,&quot;nativeid&quot;:10,&quot;isexit&quot;:0,&quot;bhvcode&quot;:&quot;spp&quot;,&quot;oindex&quot;:15,&quot;autoReverse&quot;:false,&quot;isClickTriggered&quot;:false,&quot;rangedatastart&quot;:0.0,&quot;rangedataend&quot;:0.5}"/>
  <p:tag name="ESO0001400316" val="OLDID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6" val="{&quot;index&quot;:16,&quot;name&quot;:null,&quot;color&quot;:0,&quot;uid&quot;:16,&quot;displayname&quot;:&quot;标题添加&quot;,&quot;abstypecode&quot;:0,&quot;spid&quot;:16,&quot;nativeid&quot;:10,&quot;isexit&quot;:0,&quot;bhvcode&quot;:&quot;spp&quot;,&quot;oindex&quot;:16,&quot;autoReverse&quot;:false,&quot;isClickTriggered&quot;:false,&quot;rangedatastart&quot;:0.0,&quot;rangedataend&quot;:0.5}"/>
  <p:tag name="ESO0001600316" val="OLDID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7" val="{&quot;index&quot;:17,&quot;name&quot;:null,&quot;color&quot;:0,&quot;uid&quot;:17,&quot;displayname&quot;:&quot;单击此处输入你的正文,文字是您思想的提炼；&quot;,&quot;abstypecode&quot;:0,&quot;spid&quot;:17,&quot;nativeid&quot;:10,&quot;isexit&quot;:0,&quot;bhvcode&quot;:&quot;spp&quot;,&quot;oindex&quot;:17,&quot;autoReverse&quot;:false,&quot;isClickTriggered&quot;:false,&quot;rangedatastart&quot;:0.0,&quot;rangedataend&quot;:0.5}"/>
  <p:tag name="ESO0001700316" val="OLDID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8" val="{&quot;index&quot;:18,&quot;name&quot;:null,&quot;color&quot;:0,&quot;uid&quot;:18,&quot;displayname&quot;:&quot;标题添加&quot;,&quot;abstypecode&quot;:0,&quot;spid&quot;:19,&quot;nativeid&quot;:10,&quot;isexit&quot;:0,&quot;bhvcode&quot;:&quot;spp&quot;,&quot;oindex&quot;:18,&quot;autoReverse&quot;:false,&quot;isClickTriggered&quot;:false,&quot;rangedatastart&quot;:0.0,&quot;rangedataend&quot;:0.5}"/>
  <p:tag name="ESO0001900316" val="OLDID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9" val="{&quot;index&quot;:19,&quot;name&quot;:null,&quot;color&quot;:0,&quot;uid&quot;:19,&quot;displayname&quot;:&quot;单击此处输入你的正文,文字是您思想的提炼；&quot;,&quot;abstypecode&quot;:0,&quot;spid&quot;:20,&quot;nativeid&quot;:10,&quot;isexit&quot;:0,&quot;bhvcode&quot;:&quot;spp&quot;,&quot;oindex&quot;:19,&quot;autoReverse&quot;:false,&quot;isClickTriggered&quot;:false,&quot;rangedatastart&quot;:0.0,&quot;rangedataend&quot;:0.5}"/>
  <p:tag name="ESO0002000316" val="OLDID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6" val="{&quot;index&quot;:6,&quot;name&quot;:null,&quot;color&quot;:0,&quot;uid&quot;:6,&quot;displayname&quot;:&quot;20XX&quot;,&quot;abstypecode&quot;:0,&quot;spid&quot;:21,&quot;nativeid&quot;:2,&quot;isexit&quot;:0,&quot;bhvcode&quot;:&quot;spp&quot;,&quot;oindex&quot;:6,&quot;autoReverse&quot;:false,&quot;isClickTriggered&quot;:false,&quot;rangedatastart&quot;:0.0,&quot;rangedataend&quot;:0.5}"/>
  <p:tag name="ESO0002100316" val="OLDID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7" val="{&quot;index&quot;:7,&quot;name&quot;:null,&quot;color&quot;:0,&quot;uid&quot;:7,&quot;displayname&quot;:&quot;20XX&quot;,&quot;abstypecode&quot;:0,&quot;spid&quot;:22,&quot;nativeid&quot;:2,&quot;isexit&quot;:0,&quot;bhvcode&quot;:&quot;spp&quot;,&quot;oindex&quot;:7,&quot;autoReverse&quot;:false,&quot;isClickTriggered&quot;:false,&quot;rangedatastart&quot;:0.0,&quot;rangedataend&quot;:0.5}"/>
  <p:tag name="ESO0002200316" val="OLDI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8" val="{&quot;index&quot;:8,&quot;name&quot;:null,&quot;color&quot;:0,&quot;uid&quot;:8,&quot;displayname&quot;:&quot;20XX&quot;,&quot;abstypecode&quot;:0,&quot;spid&quot;:23,&quot;nativeid&quot;:2,&quot;isexit&quot;:0,&quot;bhvcode&quot;:&quot;spp&quot;,&quot;oindex&quot;:8,&quot;autoReverse&quot;:false,&quot;isClickTriggered&quot;:false,&quot;rangedatastart&quot;:0.0,&quot;rangedataend&quot;:0.5}"/>
  <p:tag name="ESO0002300316" val="OLDID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20XX&quot;,&quot;abstypecode&quot;:0,&quot;spid&quot;:24,&quot;nativeid&quot;:2,&quot;isexit&quot;:0,&quot;bhvcode&quot;:&quot;spp&quot;,&quot;oindex&quot;:9,&quot;autoReverse&quot;:false,&quot;isClickTriggered&quot;:false,&quot;rangedatastart&quot;:0.0,&quot;rangedataend&quot;:0.5}"/>
  <p:tag name="ESO0002400316" val="OLDID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矩形 30&quot;,&quot;abstypecode&quot;:0,&quot;spid&quot;:31,&quot;nativeid&quot;:10,&quot;isexit&quot;:0,&quot;bhvcode&quot;:&quot;sppp&quot;,&quot;oindex&quot;:2,&quot;autoReverse&quot;:false,&quot;isClickTriggered&quot;:false,&quot;rangedatastart&quot;:0.25,&quot;rangedataend&quot;:0.75}"/>
  <p:tag name="ESO0003100282" val="OLDID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请添加小标题&quot;,&quot;abstypecode&quot;:0,&quot;spid&quot;:33,&quot;nativeid&quot;:10,&quot;isexit&quot;:0,&quot;bhvcode&quot;:&quot;sppp&quot;,&quot;oindex&quot;:3,&quot;autoReverse&quot;:false,&quot;isClickTriggered&quot;:false,&quot;rangedatastart&quot;:0.25,&quot;rangedataend&quot;:0.75}"/>
  <p:tag name="ESO0003300282" val="OLDID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矩形 58&quot;,&quot;abstypecode&quot;:0,&quot;spid&quot;:59,&quot;nativeid&quot;:10,&quot;isexit&quot;:0,&quot;bhvcode&quot;:&quot;spp&quot;,&quot;oindex&quot;:2,&quot;autoReverse&quot;:false,&quot;isClickTriggered&quot;:false,&quot;rangedatastart&quot;:0.0,&quot;rangedataend&quot;:0.5}"/>
  <p:tag name="ESO0005903590" val="OLDID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6003590" val="OLDID"/>
  <p:tag name="ESE00003" val="{&quot;index&quot;:3,&quot;name&quot;:null,&quot;color&quot;:0,&quot;uid&quot;:3,&quot;displayname&quot;:&quot;组 59&quot;,&quot;abstypecode&quot;:0,&quot;spid&quot;:60,&quot;nativeid&quot;:10,&quot;isexit&quot;:0,&quot;bhvcode&quot;:&quot;spp&quot;,&quot;oindex&quot;:3,&quot;autoReverse&quot;:false,&quot;isClickTriggered&quot;:false,&quot;rangedatastart&quot;:0.25,&quot;rangedataend&quot;:0.7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6903590" val="OLDID"/>
  <p:tag name="ESE00004" val="{&quot;index&quot;:4,&quot;name&quot;:null,&quot;color&quot;:0,&quot;uid&quot;:4,&quot;displayname&quot;:&quot;单击此处输入你的正文,文字是您思想的提炼,为了最终演示发布的良好效果,请尽量言简意赅的阐述观点；单击此处输入你的正文,文字是您思想的提炼,为了最终演示发布的良好效果,请尽量言简意赅的阐述观点；&quot;,&quot;abstypecode&quot;:0,&quot;spid&quot;:69,&quot;nativeid&quot;:10,&quot;isexit&quot;:0,&quot;bhvcode&quot;:&quot;spp&quot;,&quot;oindex&quot;:4,&quot;autoReverse&quot;:false,&quot;isClickTriggered&quot;:false,&quot;rangedatastart&quot;:0.5,&quot;rangedataend&quot;:1.0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6803590" val="OLDID"/>
  <p:tag name="ESE00005" val="{&quot;index&quot;:5,&quot;name&quot;:null,&quot;color&quot;:0,&quot;uid&quot;:5,&quot;displayname&quot;:&quot;请添加小标题&quot;,&quot;abstypecode&quot;:0,&quot;spid&quot;:68,&quot;nativeid&quot;:10,&quot;isexit&quot;:0,&quot;bhvcode&quot;:&quot;spp&quot;,&quot;oindex&quot;:5,&quot;autoReverse&quot;:false,&quot;isClickTriggered&quot;:false,&quot;rangedatastart&quot;:0.75,&quot;rangedataend&quot;:1.2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赵寅PPT&quot;,&quot;abstypecode&quot;:0,&quot;spid&quot;:136,&quot;nativeid&quot;:10,&quot;isexit&quot;:0,&quot;bhvcode&quot;:&quot;spp&quot;,&quot;oindex&quot;:1,&quot;autoReverse&quot;:false,&quot;isClickTriggered&quot;:false,&quot;rangedatastart&quot;:0.0,&quot;rangedataend&quot;:0.5}"/>
  <p:tag name="ESO0013612899" val="OLDID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200265" val="OLDID"/>
  <p:tag name="ESE00003" val="{&quot;index&quot;:3,&quot;name&quot;:null,&quot;color&quot;:0,&quot;uid&quot;:3,&quot;displayname&quot;:&quot;组 1&quot;,&quot;abstypecode&quot;:0,&quot;spid&quot;:2,&quot;nativeid&quot;:10,&quot;isexit&quot;:0,&quot;bhvcode&quot;:&quot;spp&quot;,&quot;oindex&quot;:3,&quot;autoReverse&quot;:false,&quot;isClickTriggered&quot;:false,&quot;rangedatastart&quot;:0.25,&quot;rangedataend&quot;:0.75}"/>
  <p:tag name="ESE00002" val="{&quot;index&quot;:2,&quot;name&quot;:null,&quot;color&quot;:0,&quot;uid&quot;:2,&quot;displayname&quot;:&quot;组 1&quot;,&quot;abstypecode&quot;:0,&quot;spid&quot;:2,&quot;nativeid&quot;:10,&quot;isexit&quot;:0,&quot;bhvcode&quot;:&quot;spp&quot;,&quot;oindex&quot;:2,&quot;autoReverse&quot;:false,&quot;isClickTriggered&quot;:false,&quot;rangedatastart&quot;:0.5,&quot;rangedataend&quot;:1.0}"/>
  <p:tag name="ESO000022147308789" val="OLDID"/>
  <p:tag name="ESE00001" val="{&quot;index&quot;:1,&quot;name&quot;:null,&quot;color&quot;:0,&quot;uid&quot;:1,&quot;displayname&quot;:&quot;觅知网-不倒翁ID:189359941&quot;,&quot;abstypecode&quot;:0,&quot;spid&quot;:2,&quot;nativeid&quot;:10,&quot;isexit&quot;:0,&quot;bhvcode&quot;:&quot;spp&quot;,&quot;oindex&quot;:1,&quot;autoReverse&quot;:false,&quot;isClickTriggered&quot;:false,&quot;rangedatastart&quot;:0.5,&quot;rangedataend&quot;:1.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赵寅PPT&quot;,&quot;abstypecode&quot;:0,&quot;spid&quot;:136,&quot;nativeid&quot;:10,&quot;isexit&quot;:0,&quot;bhvcode&quot;:&quot;spp&quot;,&quot;oindex&quot;:1,&quot;autoReverse&quot;:false,&quot;isClickTriggered&quot;:false,&quot;rangedatastart&quot;:0.0,&quot;rangedataend&quot;:0.5}"/>
  <p:tag name="ESO0013612899" val="OLDID"/>
  <p:tag name="ESO0002312899" val="OLDID"/>
  <p:tag name="ESE00002" val="{&quot;index&quot;:2,&quot;name&quot;:null,&quot;color&quot;:0,&quot;uid&quot;:2,&quot;displayname&quot;:&quot;赵寅PPT&quot;,&quot;abstypecode&quot;:0,&quot;spid&quot;:23,&quot;nativeid&quot;:10,&quot;isexit&quot;:0,&quot;bhvcode&quot;:&quot;spp&quot;,&quot;oindex&quot;:2,&quot;autoReverse&quot;:false,&quot;isClickTriggered&quot;:false,&quot;rangedatastart&quot;:0.25,&quot;rangedataend&quot;:0.75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0500265" val="OLDID"/>
  <p:tag name="ESE00004" val="{&quot;index&quot;:4,&quot;name&quot;:null,&quot;color&quot;:0,&quot;uid&quot;:4,&quot;displayname&quot;:&quot;组 4&quot;,&quot;abstypecode&quot;:0,&quot;spid&quot;:5,&quot;nativeid&quot;:10,&quot;isexit&quot;:0,&quot;bhvcode&quot;:&quot;spp&quot;,&quot;oindex&quot;:4,&quot;autoReverse&quot;:false,&quot;isClickTriggered&quot;:false,&quot;rangedatastart&quot;:0.5,&quot;rangedataend&quot;:1.0}"/>
  <p:tag name="ESE00003" val="{&quot;index&quot;:3,&quot;name&quot;:null,&quot;color&quot;:0,&quot;uid&quot;:3,&quot;displayname&quot;:&quot;组 4&quot;,&quot;abstypecode&quot;:0,&quot;spid&quot;:5,&quot;nativeid&quot;:10,&quot;isexit&quot;:0,&quot;bhvcode&quot;:&quot;spp&quot;,&quot;oindex&quot;:3,&quot;autoReverse&quot;:false,&quot;isClickTriggered&quot;:false,&quot;rangedatastart&quot;:0.75,&quot;rangedataend&quot;:1.25}"/>
  <p:tag name="ESO000052147308789" val="OLDID"/>
  <p:tag name="ESE00002" val="{&quot;index&quot;:2,&quot;name&quot;:null,&quot;color&quot;:0,&quot;uid&quot;:2,&quot;displayname&quot;:&quot;觅知网-不倒翁ID:189359941&quot;,&quot;abstypecode&quot;:0,&quot;spid&quot;:5,&quot;nativeid&quot;:10,&quot;isexit&quot;:0,&quot;bhvcode&quot;:&quot;spp&quot;,&quot;oindex&quot;:2,&quot;autoReverse&quot;:false,&quot;isClickTriggered&quot;:false,&quot;rangedatastart&quot;:0.5,&quot;rangedataend&quot;:1.0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5" val="{&quot;index&quot;:5,&quot;name&quot;:null,&quot;color&quot;:0,&quot;uid&quot;:5,&quot;displayname&quot;:&quot;觅知网-不倒翁ID:189359941&quot;,&quot;abstypecode&quot;:0,&quot;spid&quot;:8,&quot;nativeid&quot;:10,&quot;isexit&quot;:0,&quot;bhvcode&quot;:&quot;spp&quot;,&quot;oindex&quot;:3,&quot;autoReverse&quot;:false,&quot;isClickTriggered&quot;:false,&quot;rangedatastart&quot;:0.0,&quot;rangedataend&quot;:0.5}"/>
  <p:tag name="ESE00003" val="{&quot;index&quot;:3,&quot;name&quot;:null,&quot;color&quot;:0,&quot;uid&quot;:3,&quot;displayname&quot;:&quot;觅知网-不倒翁ID:189359941&quot;,&quot;abstypecode&quot;:0,&quot;spid&quot;:8,&quot;nativeid&quot;:10,&quot;isexit&quot;:0,&quot;bhvcode&quot;:&quot;spp&quot;,&quot;oindex&quot;:5,&quot;autoReverse&quot;:false,&quot;isClickTriggered&quot;:false,&quot;rangedatastart&quot;:0.0,&quot;rangedataend&quot;:0.5}"/>
  <p:tag name="ESO000082147308789" val="OLDID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6" val="{&quot;index&quot;:6,&quot;name&quot;:null,&quot;color&quot;:0,&quot;uid&quot;:6,&quot;displayname&quot;:&quot;觅知网-不倒翁ID:189359941&quot;,&quot;abstypecode&quot;:0,&quot;spid&quot;:11,&quot;nativeid&quot;:10,&quot;isexit&quot;:0,&quot;bhvcode&quot;:&quot;spp&quot;,&quot;oindex&quot;:4,&quot;autoReverse&quot;:false,&quot;isClickTriggered&quot;:false,&quot;rangedatastart&quot;:0.0,&quot;rangedataend&quot;:0.5}"/>
  <p:tag name="ESE00004" val="{&quot;index&quot;:4,&quot;name&quot;:null,&quot;color&quot;:0,&quot;uid&quot;:4,&quot;displayname&quot;:&quot;觅知网-不倒翁ID:189359941&quot;,&quot;abstypecode&quot;:0,&quot;spid&quot;:11,&quot;nativeid&quot;:10,&quot;isexit&quot;:0,&quot;bhvcode&quot;:&quot;spp&quot;,&quot;oindex&quot;:6,&quot;autoReverse&quot;:false,&quot;isClickTriggered&quot;:false,&quot;rangedatastart&quot;:0.0,&quot;rangedataend&quot;:0.5}"/>
  <p:tag name="ESO000112147308789" val="OLDID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缺角矩形 68&quot;,&quot;abstypecode&quot;:0,&quot;spid&quot;:69,&quot;nativeid&quot;:10,&quot;isexit&quot;:0,&quot;bhvcode&quot;:&quot;spp&quot;,&quot;oindex&quot;:1,&quot;autoReverse&quot;:false,&quot;isClickTriggered&quot;:false,&quot;rangedatastart&quot;:0.0,&quot;rangedataend&quot;:0.5}"/>
  <p:tag name="ESO000692007578945" val="OLDID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2" val="{&quot;index&quot;:2,&quot;name&quot;:null,&quot;color&quot;:0,&quot;uid&quot;:2,&quot;displayname&quot;:&quot;壹&quot;,&quot;abstypecode&quot;:0,&quot;spid&quot;:70,&quot;nativeid&quot;:10,&quot;isexit&quot;:0,&quot;bhvcode&quot;:&quot;spp&quot;,&quot;oindex&quot;:2,&quot;autoReverse&quot;:false,&quot;isClickTriggered&quot;:false,&quot;rangedatastart&quot;:0.0,&quot;rangedataend&quot;:0.5}"/>
  <p:tag name="ESO000702007578945" val="OLDID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6200276" val="OLDID"/>
  <p:tag name="ESE00002" val="{&quot;index&quot;:2,&quot;name&quot;:null,&quot;color&quot;:0,&quot;uid&quot;:2,&quot;displayname&quot;:&quot;组 61&quot;,&quot;abstypecode&quot;:0,&quot;spid&quot;:62,&quot;nativeid&quot;:10,&quot;isexit&quot;:0,&quot;bhvcode&quot;:&quot;sppp&quot;,&quot;oindex&quot;:2,&quot;autoReverse&quot;:false,&quot;isClickTriggered&quot;:false,&quot;rangedatastart&quot;:0.25,&quot;rangedataend&quot;:0.75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Google Shape;2651;p41&quot;,&quot;abstypecode&quot;:0,&quot;spid&quot;:3,&quot;nativeid&quot;:10,&quot;isexit&quot;:0,&quot;bhvcode&quot;:&quot;spp&quot;,&quot;oindex&quot;:9,&quot;autoReverse&quot;:false,&quot;isClickTriggered&quot;:false,&quot;rangedatastart&quot;:0.0,&quot;rangedataend&quot;:0.5}"/>
  <p:tag name="ESO0000300465" val="OLDID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0" val="{&quot;index&quot;:10,&quot;name&quot;:null,&quot;color&quot;:0,&quot;uid&quot;:10,&quot;displayname&quot;:&quot;01&quot;,&quot;abstypecode&quot;:0,&quot;spid&quot;:4,&quot;nativeid&quot;:10,&quot;isexit&quot;:0,&quot;bhvcode&quot;:&quot;spp&quot;,&quot;oindex&quot;:10,&quot;autoReverse&quot;:false,&quot;isClickTriggered&quot;:false,&quot;rangedatastart&quot;:0.0,&quot;rangedataend&quot;:0.5}"/>
  <p:tag name="ESO0000400465" val="OLDID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Google Shape;2661;p41&quot;,&quot;abstypecode&quot;:0,&quot;spid&quot;:7,&quot;nativeid&quot;:10,&quot;isexit&quot;:0,&quot;bhvcode&quot;:&quot;spp&quot;,&quot;oindex&quot;:11,&quot;autoReverse&quot;:false,&quot;isClickTriggered&quot;:false,&quot;rangedatastart&quot;:0.0,&quot;rangedataend&quot;:0.5}"/>
  <p:tag name="ESO0000700465" val="OLDI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1" val="{&quot;index&quot;:1,&quot;name&quot;:null,&quot;color&quot;:0,&quot;uid&quot;:1,&quot;displayname&quot;:&quot;赵寅PPT&quot;,&quot;abstypecode&quot;:0,&quot;spid&quot;:136,&quot;nativeid&quot;:10,&quot;isexit&quot;:0,&quot;bhvcode&quot;:&quot;spp&quot;,&quot;oindex&quot;:1,&quot;autoReverse&quot;:false,&quot;isClickTriggered&quot;:false,&quot;rangedatastart&quot;:0.0,&quot;rangedataend&quot;:0.5}"/>
  <p:tag name="ESO0013612899" val="OLDID"/>
  <p:tag name="ESO0003012899" val="OLDID"/>
  <p:tag name="ESE00004" val="{&quot;index&quot;:4,&quot;name&quot;:null,&quot;color&quot;:0,&quot;uid&quot;:4,&quot;displayname&quot;:&quot;赵寅PPT&quot;,&quot;abstypecode&quot;:0,&quot;spid&quot;:30,&quot;nativeid&quot;:10,&quot;isexit&quot;:0,&quot;bhvcode&quot;:&quot;spp&quot;,&quot;oindex&quot;:4,&quot;autoReverse&quot;:false,&quot;isClickTriggered&quot;:false,&quot;rangedatastart&quot;:0.75,&quot;rangedataend&quot;:1.25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800266" val="OLDID"/>
  <p:tag name="ESE00007" val="{&quot;index&quot;:7,&quot;name&quot;:null,&quot;color&quot;:0,&quot;uid&quot;:7,&quot;displayname&quot;:&quot;组 27&quot;,&quot;abstypecode&quot;:0,&quot;spid&quot;:28,&quot;nativeid&quot;:10,&quot;isexit&quot;:0,&quot;bhvcode&quot;:&quot;spp&quot;,&quot;oindex&quot;:7,&quot;autoReverse&quot;:false,&quot;isClickTriggered&quot;:false,&quot;rangedatastart&quot;:0.5,&quot;rangedataend&quot;:1.0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Google Shape;2651;p41&quot;,&quot;abstypecode&quot;:0,&quot;spid&quot;:3,&quot;nativeid&quot;:10,&quot;isexit&quot;:0,&quot;bhvcode&quot;:&quot;spp&quot;,&quot;oindex&quot;:9,&quot;autoReverse&quot;:false,&quot;isClickTriggered&quot;:false,&quot;rangedatastart&quot;:0.0,&quot;rangedataend&quot;:0.5}"/>
  <p:tag name="ESO0000300465" val="OLDID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0" val="{&quot;index&quot;:10,&quot;name&quot;:null,&quot;color&quot;:0,&quot;uid&quot;:10,&quot;displayname&quot;:&quot;01&quot;,&quot;abstypecode&quot;:0,&quot;spid&quot;:4,&quot;nativeid&quot;:10,&quot;isexit&quot;:0,&quot;bhvcode&quot;:&quot;spp&quot;,&quot;oindex&quot;:10,&quot;autoReverse&quot;:false,&quot;isClickTriggered&quot;:false,&quot;rangedatastart&quot;:0.0,&quot;rangedataend&quot;:0.5}"/>
  <p:tag name="ESO0000400465" val="OLDID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Google Shape;2661;p41&quot;,&quot;abstypecode&quot;:0,&quot;spid&quot;:7,&quot;nativeid&quot;:10,&quot;isexit&quot;:0,&quot;bhvcode&quot;:&quot;spp&quot;,&quot;oindex&quot;:11,&quot;autoReverse&quot;:false,&quot;isClickTriggered&quot;:false,&quot;rangedatastart&quot;:0.0,&quot;rangedataend&quot;:0.5}"/>
  <p:tag name="ESO0000700465" val="OLDID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800266" val="OLDID"/>
  <p:tag name="ESE00007" val="{&quot;index&quot;:7,&quot;name&quot;:null,&quot;color&quot;:0,&quot;uid&quot;:7,&quot;displayname&quot;:&quot;组 27&quot;,&quot;abstypecode&quot;:0,&quot;spid&quot;:28,&quot;nativeid&quot;:10,&quot;isexit&quot;:0,&quot;bhvcode&quot;:&quot;spp&quot;,&quot;oindex&quot;:7,&quot;autoReverse&quot;:false,&quot;isClickTriggered&quot;:false,&quot;rangedatastart&quot;:0.5,&quot;rangedataend&quot;:1.0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9" val="{&quot;index&quot;:9,&quot;name&quot;:null,&quot;color&quot;:0,&quot;uid&quot;:9,&quot;displayname&quot;:&quot;Google Shape;2651;p41&quot;,&quot;abstypecode&quot;:0,&quot;spid&quot;:3,&quot;nativeid&quot;:10,&quot;isexit&quot;:0,&quot;bhvcode&quot;:&quot;spp&quot;,&quot;oindex&quot;:9,&quot;autoReverse&quot;:false,&quot;isClickTriggered&quot;:false,&quot;rangedatastart&quot;:0.0,&quot;rangedataend&quot;:0.5}"/>
  <p:tag name="ESO0000300465" val="OLDID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0" val="{&quot;index&quot;:10,&quot;name&quot;:null,&quot;color&quot;:0,&quot;uid&quot;:10,&quot;displayname&quot;:&quot;01&quot;,&quot;abstypecode&quot;:0,&quot;spid&quot;:4,&quot;nativeid&quot;:10,&quot;isexit&quot;:0,&quot;bhvcode&quot;:&quot;spp&quot;,&quot;oindex&quot;:10,&quot;autoReverse&quot;:false,&quot;isClickTriggered&quot;:false,&quot;rangedatastart&quot;:0.0,&quot;rangedataend&quot;:0.5}"/>
  <p:tag name="ESO0000400465" val="OLDID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Google Shape;2661;p41&quot;,&quot;abstypecode&quot;:0,&quot;spid&quot;:7,&quot;nativeid&quot;:10,&quot;isexit&quot;:0,&quot;bhvcode&quot;:&quot;spp&quot;,&quot;oindex&quot;:11,&quot;autoReverse&quot;:false,&quot;isClickTriggered&quot;:false,&quot;rangedatastart&quot;:0.0,&quot;rangedataend&quot;:0.5}"/>
  <p:tag name="ESO0000700465" val="OLDID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800266" val="OLDID"/>
  <p:tag name="ESE00007" val="{&quot;index&quot;:7,&quot;name&quot;:null,&quot;color&quot;:0,&quot;uid&quot;:7,&quot;displayname&quot;:&quot;组 27&quot;,&quot;abstypecode&quot;:0,&quot;spid&quot;:28,&quot;nativeid&quot;:10,&quot;isexit&quot;:0,&quot;bhvcode&quot;:&quot;spp&quot;,&quot;oindex&quot;:7,&quot;autoReverse&quot;:false,&quot;isClickTriggered&quot;:false,&quot;rangedatastart&quot;:0.5,&quot;rangedataend&quot;:1.0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11" val="{&quot;index&quot;:11,&quot;name&quot;:null,&quot;color&quot;:0,&quot;uid&quot;:11,&quot;displayname&quot;:&quot;选题背景与意义&quot;,&quot;abstypecode&quot;:0,&quot;spid&quot;:18,&quot;nativeid&quot;:10,&quot;isexit&quot;:0,&quot;bhvcode&quot;:&quot;spp&quot;,&quot;oindex&quot;:11,&quot;autoReverse&quot;:false,&quot;isClickTriggered&quot;:false,&quot;rangedatastart&quot;:0.0,&quot;rangedataend&quot;:0.5}"/>
  <p:tag name="ESO0001800334" val="OLDID"/>
</p:tagLst>
</file>

<file path=ppt/theme/theme1.xml><?xml version="1.0" encoding="utf-8"?>
<a:theme xmlns:a="http://schemas.openxmlformats.org/drawingml/2006/main" name="office主题7">
  <a:themeElements>
    <a:clrScheme name="Office">
      <a:dk1>
        <a:srgbClr val="000000"/>
      </a:dk1>
      <a:lt1>
        <a:srgbClr val="FFFFFF"/>
      </a:lt1>
      <a:dk2>
        <a:srgbClr val="595959"/>
      </a:dk2>
      <a:lt2>
        <a:srgbClr val="E8E8E8"/>
      </a:lt2>
      <a:accent1>
        <a:srgbClr val="F46E4A"/>
      </a:accent1>
      <a:accent2>
        <a:srgbClr val="F9E399"/>
      </a:accent2>
      <a:accent3>
        <a:srgbClr val="CA0010"/>
      </a:accent3>
      <a:accent4>
        <a:srgbClr val="E8AB46"/>
      </a:accent4>
      <a:accent5>
        <a:srgbClr val="C00000"/>
      </a:accent5>
      <a:accent6>
        <a:srgbClr val="FFC000"/>
      </a:accent6>
      <a:hlink>
        <a:srgbClr val="467886"/>
      </a:hlink>
      <a:folHlink>
        <a:srgbClr val="96607D"/>
      </a:folHlink>
    </a:clrScheme>
    <a:fontScheme name="思源宋体">
      <a:majorFont>
        <a:latin typeface="思源宋体 CN Heavy"/>
        <a:ea typeface="思源宋体 CN Heavy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游ゴシック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游ゴシック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觅知网-不倒翁ID:189359941" abstypecode="0" spid="3" nativeid="10" isexit="0" bhvcode="spp" oindex="2">
    <color red="0" green="0" blue="0"/>
    <uid>2</uid>
    <autoReverse>false</autoReverse>
    <isclicktri>false</isclicktri>
    <repeatcount>1</repeatcount>
    <rangedata start="0.25" end="0.75"/>
  </xeff>
  <xeff index="3" displayname="觅知网-不倒翁ID:189359941" abstypecode="0" spid="6" nativeid="10" isexit="0" bhvcode="spp" oindex="3">
    <color red="0" green="0" blue="0"/>
    <uid>3</uid>
    <autoReverse>false</autoReverse>
    <isclicktri>false</isclicktri>
    <repeatcount>1</repeatcount>
    <rangedata start="0.25" end="0.75"/>
  </xeff>
  <sldid>-1</sldid>
</xseqc>
</file>

<file path=customXml/item10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请添加小标题" abstypecode="0" spid="4" nativeid="10" isexit="0" bhvcode="spp" oindex="3">
    <color red="0" green="0" blue="0"/>
    <uid>2</uid>
    <autoReverse>false</autoReverse>
    <isclicktri>false</isclicktri>
    <repeatcount>1</repeatcount>
    <rangedata start="0.25" end="0.75"/>
  </xeff>
  <xeff index="3" displayname="觅知网-不倒翁ID:189359941" abstypecode="0" spid="3" nativeid="10" isexit="0" bhvcode="spp" oindex="2">
    <color red="0" green="0" blue="0"/>
    <uid>3</uid>
    <autoReverse>false</autoReverse>
    <isclicktri>false</isclicktri>
    <repeatcount>1</repeatcount>
    <rangedata start="0.25" end="0.75"/>
  </xeff>
  <xeff index="4" displayname="图标" abstypecode="0" spid="5" nativeid="10" isexit="0" bhvcode="spp" oindex="4">
    <color red="0" green="0" blue="0"/>
    <uid>4</uid>
    <autoReverse>false</autoReverse>
    <isclicktri>false</isclicktri>
    <repeatcount>1</repeatcount>
    <rangedata start="0.25" end="0.75"/>
  </xeff>
  <sldid>-1</sldid>
</xseqc>
</file>

<file path=customXml/item11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觅知网-不倒翁ID:189359941" abstypecode="0" spid="3" nativeid="10" isexit="0" bhvcode="spp" oindex="2">
    <color red="0" green="0" blue="0"/>
    <uid>2</uid>
    <autoReverse>false</autoReverse>
    <isclicktri>false</isclicktri>
    <repeatcount>1</repeatcount>
    <rangedata start="0.25" end="0.75"/>
  </xeff>
  <xeff index="3" displayname="觅知网-不倒翁ID:189359941" abstypecode="0" spid="4" nativeid="10" isexit="0" bhvcode="spp" oindex="3">
    <color red="0" green="0" blue="0"/>
    <uid>3</uid>
    <autoReverse>false</autoReverse>
    <isclicktri>false</isclicktri>
    <repeatcount>1</repeatcount>
    <rangedata start="0.25" end="0.75"/>
  </xeff>
  <xeff index="4" displayname="觅知网-不倒翁ID:189359941" abstypecode="0" spid="5" nativeid="10" isexit="0" bhvcode="spp" oindex="4">
    <color red="0" green="0" blue="0"/>
    <uid>4</uid>
    <autoReverse>false</autoReverse>
    <isclicktri>false</isclicktri>
    <repeatcount>1</repeatcount>
    <rangedata start="0.25" end="0.75"/>
  </xeff>
  <xeff index="5" displayname="觅知网-不倒翁ID:189359941" abstypecode="0" spid="6" nativeid="10" isexit="0" bhvcode="spp" oindex="5">
    <color red="0" green="0" blue="0"/>
    <uid>5</uid>
    <autoReverse>false</autoReverse>
    <isclicktri>false</isclicktri>
    <repeatcount>1</repeatcount>
    <rangedata start="0.25" end="0.75"/>
  </xeff>
  <xeff index="6" displayname="觅知网-不倒翁ID:189359941" abstypecode="0" spid="7" nativeid="10" isexit="0" bhvcode="spp" oindex="6">
    <color red="0" green="0" blue="0"/>
    <uid>6</uid>
    <autoReverse>false</autoReverse>
    <isclicktri>false</isclicktri>
    <repeatcount>1</repeatcount>
    <rangedata start="0.25" end="0.75"/>
  </xeff>
  <xeff index="7" displayname="觅知网-不倒翁ID:189359941" abstypecode="0" spid="8" nativeid="10" isexit="0" bhvcode="spp" oindex="7">
    <color red="0" green="0" blue="0"/>
    <uid>7</uid>
    <autoReverse>false</autoReverse>
    <isclicktri>false</isclicktri>
    <repeatcount>1</repeatcount>
    <rangedata start="0.25" end="0.75"/>
  </xeff>
  <xeff index="8" displayname="觅知网-不倒翁ID:189359941" abstypecode="0" spid="9" nativeid="10" isexit="0" bhvcode="spp" oindex="8">
    <color red="0" green="0" blue="0"/>
    <uid>8</uid>
    <autoReverse>false</autoReverse>
    <isclicktri>false</isclicktri>
    <repeatcount>1</repeatcount>
    <rangedata start="0.25" end="0.75"/>
  </xeff>
  <xeff index="9" displayname="图标" abstypecode="0" spid="10" nativeid="10" isexit="0" bhvcode="spp" oindex="9">
    <color red="0" green="0" blue="0"/>
    <uid>9</uid>
    <autoReverse>false</autoReverse>
    <isclicktri>false</isclicktri>
    <repeatcount>1</repeatcount>
    <rangedata start="0.25" end="0.75"/>
  </xeff>
  <sldid>-1</sldid>
</xseqc>
</file>

<file path=customXml/item12.xml><?xml version="1.0" encoding="utf-8"?>
<xseqc xmlns:xsd="http://www.w3.org/2001/XMLSchema" xmlns:xsi="http://www.w3.org/2001/XMLSchema-instance">
  <xeff index="1" displayname="单击此处输入你的正文,文字是您思想的提炼,为了最终演示发布的良好效果,请尽量言简意赅的阐述观点；" abstypecode="0" spid="2" nativeid="10" isexit="0" bhvcode="spp" oindex="1">
    <color red="0" green="0" blue="0"/>
    <uid>1</uid>
    <autoReverse>false</autoReverse>
    <isclicktri>false</isclicktri>
    <repeatcount>1</repeatcount>
    <rangedata start="0.75" end="1.25"/>
  </xeff>
  <xeff index="2" displayname="觅知网-不倒翁ID:189359941" abstypecode="0" spid="3" nativeid="10" isexit="0" bhvcode="spp" oindex="2">
    <color red="0" green="0" blue="0"/>
    <uid>2</uid>
    <autoReverse>false</autoReverse>
    <isclicktri>false</isclicktri>
    <repeatcount>1</repeatcount>
    <rangedata start="0.75" end="1.25"/>
  </xeff>
  <xeff index="3" displayname="图" abstypecode="0" spid="19" nativeid="10" isexit="0" bhvcode="spp" oindex="3">
    <color red="0" green="0" blue="0"/>
    <uid>3</uid>
    <autoReverse>false</autoReverse>
    <isclicktri>false</isclicktri>
    <repeatcount>1</repeatcount>
    <rangedata start="0.75" end="1.25"/>
  </xeff>
  <xeff index="4" displayname="单击此处输入你的正文,文字是您思想的提炼,为了最终演示发布的良好效果,请尽量言简意赅的阐述观点；" abstypecode="0" spid="5" nativeid="10" isexit="0" bhvcode="spp" oindex="4">
    <color red="0" green="0" blue="0"/>
    <uid>4</uid>
    <autoReverse>false</autoReverse>
    <isclicktri>false</isclicktri>
    <repeatcount>1</repeatcount>
    <rangedata start="0.5" end="1"/>
  </xeff>
  <xeff index="5" displayname="觅知网-不倒翁ID:189359941" abstypecode="0" spid="6" nativeid="10" isexit="0" bhvcode="spp" oindex="5">
    <color red="0" green="0" blue="0"/>
    <uid>5</uid>
    <autoReverse>false</autoReverse>
    <isclicktri>false</isclicktri>
    <repeatcount>1</repeatcount>
    <rangedata start="0.5" end="1"/>
  </xeff>
  <xeff index="6" displayname="图" abstypecode="0" spid="9" nativeid="10" isexit="0" bhvcode="spp" oindex="6">
    <color red="0" green="0" blue="0"/>
    <uid>6</uid>
    <autoReverse>false</autoReverse>
    <isclicktri>false</isclicktri>
    <repeatcount>1</repeatcount>
    <rangedata start="0.5" end="1"/>
  </xeff>
  <sldid>-1</sldid>
</xseqc>
</file>

<file path=customXml/item13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75" end="1.25"/>
  </xeff>
  <xeff index="2" displayname="觅知网-不倒翁ID:189359941" abstypecode="0" spid="8" nativeid="10" isexit="0" bhvcode="spp" oindex="3">
    <color red="0" green="0" blue="0"/>
    <uid>2</uid>
    <autoReverse>false</autoReverse>
    <isclicktri>false</isclicktri>
    <repeatcount>1</repeatcount>
    <rangedata start="0.75" end="1.25"/>
  </xeff>
  <xeff index="3" displayname="觅知网-不倒翁ID:189359941" abstypecode="0" spid="5" nativeid="10" isexit="0" bhvcode="spp" oindex="2">
    <color red="0" green="0" blue="0"/>
    <uid>3</uid>
    <autoReverse>false</autoReverse>
    <isclicktri>false</isclicktri>
    <repeatcount>1</repeatcount>
    <rangedata start="0.5" end="1"/>
  </xeff>
  <xeff index="4" displayname="觅知网-不倒翁ID:189359941" abstypecode="0" spid="11" nativeid="10" isexit="0" bhvcode="spp" oindex="4">
    <color red="0" green="0" blue="0"/>
    <uid>4</uid>
    <autoReverse>false</autoReverse>
    <isclicktri>false</isclicktri>
    <repeatcount>1</repeatcount>
    <rangedata start="0.75" end="1.25"/>
  </xeff>
  <xeff index="5" displayname="图标" abstypecode="0" spid="20" nativeid="10" isexit="0" bhvcode="spp" oindex="5">
    <color red="0" green="0" blue="0"/>
    <uid>5</uid>
    <autoReverse>false</autoReverse>
    <isclicktri>false</isclicktri>
    <repeatcount>1</repeatcount>
    <rangedata start="0.75" end="1.25"/>
  </xeff>
  <xeff index="6" displayname="图标" abstypecode="0" spid="22" nativeid="10" isexit="0" bhvcode="spp" oindex="6">
    <color red="0" green="0" blue="0"/>
    <uid>6</uid>
    <autoReverse>false</autoReverse>
    <isclicktri>false</isclicktri>
    <repeatcount>1</repeatcount>
    <rangedata start="0.75" end="1.25"/>
  </xeff>
  <sldid>-1</sldid>
</xseqc>
</file>

<file path=customXml/item14.xml><?xml version="1.0" encoding="utf-8"?>
<xseqc xmlns:xsd="http://www.w3.org/2001/XMLSchema" xmlns:xsi="http://www.w3.org/2001/XMLSchema-instance">
  <xeff index="1" displayname="凝/心/聚/力 筑/梦/未/来" abstypecode="0" spid="20" nativeid="10" isexit="0" bhvcode="spp" oindex="2">
    <color red="0" green="0" blue="0"/>
    <uid>1</uid>
    <autoReverse>false</autoReverse>
    <isclicktri>false</isclicktri>
    <repeatcount>1</repeatcount>
    <rangedata start="0.25" end="0.75"/>
  </xeff>
  <xeff index="2" displayname="毕业论文答辩" abstypecode="0" spid="19" nativeid="0" isexit="0" bhvcode="spf" oindex="1">
    <color red="0" green="0" blue="0"/>
    <uid>2</uid>
    <autoReverse>false</autoReverse>
    <isclicktri>false</isclicktri>
    <repeatcount>1</repeatcount>
    <rangedata start="0" end="0.75"/>
  </xeff>
  <xeff index="3" displayname="单击此处输入你的正文,文字是您思想的提炼,为了最终演示发布的良好效果,请尽量言简意赅的阐述观点；根据需要可酌情增减文字,以便观者可以准确理解您所传达的信息。" abstypecode="0" spid="16" nativeid="10" isexit="0" bhvcode="spp" oindex="3">
    <color red="0" green="0" blue="0"/>
    <uid>3</uid>
    <autoReverse>false</autoReverse>
    <isclicktri>false</isclicktri>
    <repeatcount>1</repeatcount>
    <rangedata start="0.5" end="1"/>
  </xeff>
  <xeff index="4" displayname="主讲人:巧办公" abstypecode="0" spid="17" nativeid="10" isexit="0" bhvcode="spp" oindex="4">
    <color red="0" green="0" blue="0"/>
    <uid>4</uid>
    <autoReverse>false</autoReverse>
    <isclicktri>false</isclicktri>
    <repeatcount>1</repeatcount>
    <rangedata start="0.75" end="1.25"/>
  </xeff>
  <xeff index="5" displayname="日期:20XX.XX" abstypecode="0" spid="18" nativeid="10" isexit="0" bhvcode="spp" oindex="5">
    <color red="0" green="0" blue="0"/>
    <uid>5</uid>
    <autoReverse>false</autoReverse>
    <isclicktri>false</isclicktri>
    <repeatcount>1</repeatcount>
    <rangedata start="0.75" end="1.25"/>
  </xeff>
  <sldid>-1</sldid>
</xseqc>
</file>

<file path=customXml/item15.xml><?xml version="1.0" encoding="utf-8"?>
<xseqc xmlns:xsd="http://www.w3.org/2001/XMLSchema" xmlns:xsi="http://www.w3.org/2001/XMLSchema-instance">
  <xeff index="1" displayname="图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觅知网-不倒翁ID:189359941" abstypecode="0" spid="3" nativeid="10" isexit="0" bhvcode="spp" oindex="2">
    <color red="0" green="0" blue="0"/>
    <uid>2</uid>
    <autoReverse>false</autoReverse>
    <isclicktri>false</isclicktri>
    <repeatcount>1</repeatcount>
    <rangedata start="0.25" end="0.75"/>
  </xeff>
  <xeff index="3" displayname="请添加小标题" abstypecode="0" spid="4" nativeid="10" isexit="0" bhvcode="spp" oindex="3">
    <color red="0" green="0" blue="0"/>
    <uid>3</uid>
    <autoReverse>false</autoReverse>
    <isclicktri>false</isclicktri>
    <repeatcount>1</repeatcount>
    <rangedata start="0.25" end="0.75"/>
  </xeff>
  <xeff index="4" displayname="图标" abstypecode="0" spid="5" nativeid="10" isexit="0" bhvcode="spp" oindex="4">
    <color red="0" green="0" blue="0"/>
    <uid>4</uid>
    <autoReverse>false</autoReverse>
    <isclicktri>false</isclicktri>
    <repeatcount>1</repeatcount>
    <rangedata start="0.25" end="0.75"/>
  </xeff>
  <sldid>-1</sldid>
</xseqc>
</file>

<file path=customXml/item16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单击此处输入你的正文,文字是您思想的提炼,为了最终演示发布的良好效果,请尽量言简意赅的阐述观点；" abstypecode="0" spid="4" nativeid="10" isexit="0" bhvcode="spp" oindex="3">
    <color red="0" green="0" blue="0"/>
    <uid>2</uid>
    <autoReverse>false</autoReverse>
    <isclicktri>false</isclicktri>
    <repeatcount>1</repeatcount>
    <rangedata start="0.25" end="0.75"/>
  </xeff>
  <xeff index="3" displayname="20%" abstypecode="0" spid="3" nativeid="10" isexit="0" bhvcode="spp" oindex="2">
    <color red="0" green="0" blue="0"/>
    <uid>3</uid>
    <autoReverse>false</autoReverse>
    <isclicktri>false</isclicktri>
    <repeatcount>1</repeatcount>
    <rangedata start="0.25" end="0.75"/>
  </xeff>
  <xeff index="4" displayname="请添加小标题" abstypecode="0" spid="5" nativeid="10" isexit="0" bhvcode="spp" oindex="4">
    <color red="0" green="0" blue="0"/>
    <uid>4</uid>
    <autoReverse>false</autoReverse>
    <isclicktri>false</isclicktri>
    <repeatcount>1</repeatcount>
    <rangedata start="0.25" end="0.75"/>
  </xeff>
  <xeff index="5" displayname="图" abstypecode="0" spid="11" nativeid="10" isexit="0" bhvcode="spp" oindex="5">
    <color red="0" green="0" blue="0"/>
    <uid>5</uid>
    <autoReverse>false</autoReverse>
    <isclicktri>false</isclicktri>
    <repeatcount>1</repeatcount>
    <rangedata start="0.25" end="0.75"/>
  </xeff>
  <sldid>-1</sldid>
</xseqc>
</file>

<file path=customXml/item17.xml><?xml version="1.0" encoding="utf-8"?>
<xseqc xmlns:xsd="http://www.w3.org/2001/XMLSchema" xmlns:xsi="http://www.w3.org/2001/XMLSchema-instance">
  <xeff index="1" displayname="赵寅PPT" abstypecode="0" spid="136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赵寅PPT" abstypecode="0" spid="23" nativeid="10" isexit="0" bhvcode="spp" oindex="2">
    <color red="0" green="0" blue="0"/>
    <uid>2</uid>
    <autoReverse>false</autoReverse>
    <isclicktri>false</isclicktri>
    <repeatcount>1</repeatcount>
    <rangedata start="0.5" end="1"/>
  </xeff>
  <xeff index="3" displayname="赵寅PPT" abstypecode="0" spid="37" nativeid="10" isexit="0" bhvcode="spp" oindex="3">
    <color red="0" green="0" blue="0"/>
    <uid>3</uid>
    <autoReverse>false</autoReverse>
    <isclicktri>false</isclicktri>
    <repeatcount>1</repeatcount>
    <rangedata start="0.75" end="1.25"/>
  </xeff>
  <xeff index="4" displayname="赵寅PPT" abstypecode="0" spid="30" nativeid="10" isexit="0" bhvcode="spp" oindex="4">
    <color red="0" green="0" blue="0"/>
    <uid>4</uid>
    <autoReverse>false</autoReverse>
    <isclicktri>false</isclicktri>
    <repeatcount>1</repeatcount>
    <rangedata start="1" end="1.5"/>
  </xeff>
  <sldid>-1</sldid>
</xseqc>
</file>

<file path=customXml/item18.xml><?xml version="1.0" encoding="utf-8"?>
<xseqc xmlns:xsd="http://www.w3.org/2001/XMLSchema" xmlns:xsi="http://www.w3.org/2001/XMLSchema-instance">
  <xeff index="1" displayname="觅知网-不倒翁ID:189359941" abstypecode="0" spid="3" nativeid="10" isexit="0" bhvcode="spp" oindex="2">
    <color red="0" green="0" blue="0"/>
    <uid>1</uid>
    <autoReverse>false</autoReverse>
    <isclicktri>false</isclicktri>
    <repeatcount>1</repeatcount>
    <rangedata start="0.25" end="0.75"/>
  </xeff>
  <xeff index="2" displayname="图" abstypecode="0" spid="2" nativeid="10" isexit="0" bhvcode="spp" oindex="1">
    <color red="0" green="0" blue="0"/>
    <uid>2</uid>
    <autoReverse>false</autoReverse>
    <isclicktri>false</isclicktri>
    <repeatcount>1</repeatcount>
    <rangedata start="0.25" end="0.75"/>
  </xeff>
  <sldid>-1</sldid>
</xseqc>
</file>

<file path=customXml/item2.xml><?xml version="1.0" encoding="utf-8"?>
<xseqc xmlns:xsd="http://www.w3.org/2001/XMLSchema" xmlns:xsi="http://www.w3.org/2001/XMLSchema-instance">
  <xeff index="1" displayname="图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sldid>-1</sldid>
</xseqc>
</file>

<file path=customXml/item3.xml><?xml version="1.0" encoding="utf-8"?>
<xseqc xmlns:xsd="http://www.w3.org/2001/XMLSchema" xmlns:xsi="http://www.w3.org/2001/XMLSchema-instance">
  <xeff index="1" displayname="标题添加" abstypecode="0" spid="11" nativeid="10" isexit="0" bhvcode="spp" oindex="6">
    <color red="0" green="0" blue="0"/>
    <uid>1</uid>
    <autoReverse>false</autoReverse>
    <isclicktri>false</isclicktri>
    <repeatcount>1</repeatcount>
    <rangedata start="0.5" end="1"/>
  </xeff>
  <xeff index="2" displayname="单击此处输入你的正文,文字是您思想的提炼；" abstypecode="0" spid="12" nativeid="10" isexit="0" bhvcode="spp" oindex="7">
    <color red="0" green="0" blue="0"/>
    <uid>2</uid>
    <autoReverse>false</autoReverse>
    <isclicktri>false</isclicktri>
    <repeatcount>1</repeatcount>
    <rangedata start="0.5" end="1"/>
  </xeff>
  <xeff index="3" displayname="标题添加" abstypecode="0" spid="15" nativeid="10" isexit="0" bhvcode="spp" oindex="8">
    <color red="0" green="0" blue="0"/>
    <uid>3</uid>
    <autoReverse>false</autoReverse>
    <isclicktri>false</isclicktri>
    <repeatcount>1</repeatcount>
    <rangedata start="0.75" end="1.25"/>
  </xeff>
  <xeff index="4" displayname="单击此处输入你的正文,文字是您思想的提炼；" abstypecode="0" spid="17" nativeid="10" isexit="0" bhvcode="spp" oindex="9">
    <color red="0" green="0" blue="0"/>
    <uid>4</uid>
    <autoReverse>false</autoReverse>
    <isclicktri>false</isclicktri>
    <repeatcount>1</repeatcount>
    <rangedata start="0.75" end="1.25"/>
  </xeff>
  <xeff index="5" displayname="标题添加" abstypecode="0" spid="18" nativeid="10" isexit="0" bhvcode="spp" oindex="10">
    <color red="0" green="0" blue="0"/>
    <uid>5</uid>
    <autoReverse>false</autoReverse>
    <isclicktri>false</isclicktri>
    <repeatcount>1</repeatcount>
    <rangedata start="1" end="1.5"/>
  </xeff>
  <xeff index="6" displayname="单击此处输入你的正文,文字是您思想的提炼；" abstypecode="0" spid="19" nativeid="10" isexit="0" bhvcode="spp" oindex="11">
    <color red="0" green="0" blue="0"/>
    <uid>6</uid>
    <autoReverse>false</autoReverse>
    <isclicktri>false</isclicktri>
    <repeatcount>1</repeatcount>
    <rangedata start="1" end="1.5"/>
  </xeff>
  <xeff index="7" displayname="标题添加" abstypecode="0" spid="20" nativeid="10" isexit="0" bhvcode="spp" oindex="12">
    <color red="0" green="0" blue="0"/>
    <uid>7</uid>
    <autoReverse>false</autoReverse>
    <isclicktri>false</isclicktri>
    <repeatcount>1</repeatcount>
    <rangedata start="1.25" end="1.75"/>
  </xeff>
  <xeff index="8" displayname="单击此处输入你的正文,文字是您思想的提炼；" abstypecode="0" spid="21" nativeid="10" isexit="0" bhvcode="spp" oindex="13">
    <color red="0" green="0" blue="0"/>
    <uid>8</uid>
    <autoReverse>false</autoReverse>
    <isclicktri>false</isclicktri>
    <repeatcount>1</repeatcount>
    <rangedata start="1.25" end="1.75"/>
  </xeff>
  <xeff index="9" displayname="觅知网-不倒翁ID:189359941" abstypecode="0" spid="2" nativeid="10" isexit="0" bhvcode="spp" oindex="1">
    <color red="0" green="0" blue="0"/>
    <uid>9</uid>
    <autoReverse>false</autoReverse>
    <isclicktri>false</isclicktri>
    <repeatcount>1</repeatcount>
    <rangedata start="0.5" end="1"/>
  </xeff>
  <xeff index="10" displayname="觅知网-不倒翁ID:189359941" abstypecode="0" spid="3" nativeid="10" isexit="0" bhvcode="spp" oindex="2">
    <color red="0" green="0" blue="0"/>
    <uid>10</uid>
    <autoReverse>false</autoReverse>
    <isclicktri>false</isclicktri>
    <repeatcount>1</repeatcount>
    <rangedata start="0.5" end="1"/>
  </xeff>
  <xeff index="11" displayname="觅知网-不倒翁ID:189359941" abstypecode="0" spid="8" nativeid="10" isexit="0" bhvcode="spp" oindex="3">
    <color red="0" green="0" blue="0"/>
    <uid>11</uid>
    <autoReverse>false</autoReverse>
    <isclicktri>false</isclicktri>
    <repeatcount>1</repeatcount>
    <rangedata start="0.75" end="1.25"/>
  </xeff>
  <xeff index="12" displayname="觅知网-不倒翁ID:189359941" abstypecode="0" spid="9" nativeid="10" isexit="0" bhvcode="spp" oindex="4">
    <color red="0" green="0" blue="0"/>
    <uid>12</uid>
    <autoReverse>false</autoReverse>
    <isclicktri>false</isclicktri>
    <repeatcount>1</repeatcount>
    <rangedata start="1" end="1.5"/>
  </xeff>
  <xeff index="13" displayname="觅知网-不倒翁ID:189359941" abstypecode="0" spid="10" nativeid="10" isexit="0" bhvcode="spp" oindex="5">
    <color red="0" green="0" blue="0"/>
    <uid>13</uid>
    <autoReverse>false</autoReverse>
    <isclicktri>false</isclicktri>
    <repeatcount>1</repeatcount>
    <rangedata start="1.25" end="1.75"/>
  </xeff>
  <xeff index="14" displayname="20XX" abstypecode="0" spid="22" nativeid="10" isexit="0" bhvcode="spp" oindex="14">
    <color red="0" green="0" blue="0"/>
    <uid>14</uid>
    <autoReverse>false</autoReverse>
    <isclicktri>false</isclicktri>
    <repeatcount>1</repeatcount>
    <rangedata start="0.5" end="1"/>
  </xeff>
  <xeff index="15" displayname="20XX" abstypecode="0" spid="23" nativeid="10" isexit="0" bhvcode="spp" oindex="15">
    <color red="0" green="0" blue="0"/>
    <uid>15</uid>
    <autoReverse>false</autoReverse>
    <isclicktri>false</isclicktri>
    <repeatcount>1</repeatcount>
    <rangedata start="0.75" end="1.25"/>
  </xeff>
  <xeff index="16" displayname="20XX" abstypecode="0" spid="24" nativeid="10" isexit="0" bhvcode="spp" oindex="16">
    <color red="0" green="0" blue="0"/>
    <uid>16</uid>
    <autoReverse>false</autoReverse>
    <isclicktri>false</isclicktri>
    <repeatcount>1</repeatcount>
    <rangedata start="1" end="1.5"/>
  </xeff>
  <xeff index="17" displayname="20XX" abstypecode="0" spid="25" nativeid="10" isexit="0" bhvcode="spp" oindex="17">
    <color red="0" green="0" blue="0"/>
    <uid>17</uid>
    <autoReverse>false</autoReverse>
    <isclicktri>false</isclicktri>
    <repeatcount>1</repeatcount>
    <rangedata start="1.25" end="1.75"/>
  </xeff>
  <sldid>-1</sldid>
</xseqc>
</file>

<file path=customXml/item4.xml><?xml version="1.0" encoding="utf-8"?>
<xseqc xmlns:xsd="http://www.w3.org/2001/XMLSchema" xmlns:xsi="http://www.w3.org/2001/XMLSchema-instance">
  <xeff index="1" displayname="觅知网-不倒翁ID:189359941" abstypecode="0" spid="15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觅知网-不倒翁ID:189359941" abstypecode="0" spid="17" nativeid="10" isexit="0" bhvcode="spp" oindex="2">
    <color red="0" green="0" blue="0"/>
    <uid>2</uid>
    <autoReverse>false</autoReverse>
    <isclicktri>false</isclicktri>
    <repeatcount>1</repeatcount>
    <rangedata start="0.25" end="0.75"/>
  </xeff>
  <xeff index="3" displayname="20%" abstypecode="0" spid="18" nativeid="10" isexit="0" bhvcode="spp" oindex="3">
    <color red="0" green="0" blue="0"/>
    <uid>3</uid>
    <autoReverse>false</autoReverse>
    <isclicktri>false</isclicktri>
    <repeatcount>1</repeatcount>
    <rangedata start="0.25" end="0.75"/>
  </xeff>
  <xeff index="4" displayname="觅知网-不倒翁ID:189359941" abstypecode="0" spid="19" nativeid="10" isexit="0" bhvcode="spp" oindex="4">
    <color red="0" green="0" blue="0"/>
    <uid>4</uid>
    <autoReverse>false</autoReverse>
    <isclicktri>false</isclicktri>
    <repeatcount>1</repeatcount>
    <rangedata start="0.25" end="0.75"/>
  </xeff>
  <xeff index="5" displayname="觅知网-不倒翁ID:189359941" abstypecode="0" spid="20" nativeid="10" isexit="0" bhvcode="spp" oindex="5">
    <color red="0" green="0" blue="0"/>
    <uid>5</uid>
    <autoReverse>false</autoReverse>
    <isclicktri>false</isclicktri>
    <repeatcount>1</repeatcount>
    <rangedata start="0.25" end="0.75"/>
  </xeff>
  <xeff index="6" displayname="80%" abstypecode="0" spid="21" nativeid="10" isexit="0" bhvcode="spp" oindex="6">
    <color red="0" green="0" blue="0"/>
    <uid>6</uid>
    <autoReverse>false</autoReverse>
    <isclicktri>false</isclicktri>
    <repeatcount>1</repeatcount>
    <rangedata start="0.25" end="0.75"/>
  </xeff>
  <xeff index="7" displayname="觅知网-不倒翁ID:189359941" abstypecode="0" spid="22" nativeid="10" isexit="0" bhvcode="spp" oindex="7">
    <color red="0" green="0" blue="0"/>
    <uid>7</uid>
    <autoReverse>false</autoReverse>
    <isclicktri>false</isclicktri>
    <repeatcount>1</repeatcount>
    <rangedata start="0.25" end="0.75"/>
  </xeff>
  <xeff index="8" displayname="觅知网-不倒翁ID:189359941" abstypecode="0" spid="25" nativeid="10" isexit="0" bhvcode="spp" oindex="8">
    <color red="0" green="0" blue="0"/>
    <uid>8</uid>
    <autoReverse>false</autoReverse>
    <isclicktri>false</isclicktri>
    <repeatcount>1</repeatcount>
    <rangedata start="0.25" end="0.75"/>
  </xeff>
  <sldid>-1</sldid>
</xseqc>
</file>

<file path=customXml/item5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觅知网-不倒翁ID:189359941" abstypecode="0" spid="3" nativeid="10" isexit="0" bhvcode="spp" oindex="2">
    <color red="0" green="0" blue="0"/>
    <uid>2</uid>
    <autoReverse>false</autoReverse>
    <isclicktri>false</isclicktri>
    <repeatcount>1</repeatcount>
    <rangedata start="0.25" end="0.75"/>
  </xeff>
  <xeff index="3" displayname="觅知网-不倒翁ID:189359941" abstypecode="0" spid="4" nativeid="10" isexit="0" bhvcode="spp" oindex="3">
    <color red="0" green="0" blue="0"/>
    <uid>3</uid>
    <autoReverse>false</autoReverse>
    <isclicktri>false</isclicktri>
    <repeatcount>1</repeatcount>
    <rangedata start="0.25" end="0.75"/>
  </xeff>
  <xeff index="4" displayname="觅知网-不倒翁ID:189359941" abstypecode="0" spid="5" nativeid="10" isexit="0" bhvcode="spp" oindex="4">
    <color red="0" green="0" blue="0"/>
    <uid>4</uid>
    <autoReverse>false</autoReverse>
    <isclicktri>false</isclicktri>
    <repeatcount>1</repeatcount>
    <rangedata start="0.25" end="0.75"/>
  </xeff>
  <xeff index="5" displayname="觅知网-不倒翁ID:189359941" abstypecode="0" spid="6" nativeid="10" isexit="0" bhvcode="spp" oindex="5">
    <color red="0" green="0" blue="0"/>
    <uid>5</uid>
    <autoReverse>false</autoReverse>
    <isclicktri>false</isclicktri>
    <repeatcount>1</repeatcount>
    <rangedata start="0.25" end="0.75"/>
  </xeff>
  <xeff index="6" displayname="觅知网-不倒翁ID:189359941" abstypecode="0" spid="7" nativeid="10" isexit="0" bhvcode="spp" oindex="6">
    <color red="0" green="0" blue="0"/>
    <uid>6</uid>
    <autoReverse>false</autoReverse>
    <isclicktri>false</isclicktri>
    <repeatcount>1</repeatcount>
    <rangedata start="0.25" end="0.75"/>
  </xeff>
  <xeff index="7" displayname="觅知网-不倒翁ID:189359941" abstypecode="0" spid="8" nativeid="10" isexit="0" bhvcode="spp" oindex="7">
    <color red="0" green="0" blue="0"/>
    <uid>7</uid>
    <autoReverse>false</autoReverse>
    <isclicktri>false</isclicktri>
    <repeatcount>1</repeatcount>
    <rangedata start="0.25" end="0.75"/>
  </xeff>
  <xeff index="8" displayname="不忘初心 牢记使命" abstypecode="0" spid="9" nativeid="10" isexit="0" bhvcode="spp" oindex="8">
    <color red="0" green="0" blue="0"/>
    <uid>8</uid>
    <autoReverse>false</autoReverse>
    <isclicktri>false</isclicktri>
    <repeatcount>1</repeatcount>
    <rangedata start="0.25" end="0.75"/>
  </xeff>
  <xeff index="9" displayname="1" abstypecode="0" spid="10" nativeid="10" isexit="0" bhvcode="spp" oindex="9">
    <color red="0" green="0" blue="0"/>
    <uid>9</uid>
    <autoReverse>false</autoReverse>
    <isclicktri>false</isclicktri>
    <repeatcount>1</repeatcount>
    <rangedata start="0.25" end="0.75"/>
  </xeff>
  <xeff index="10" displayname="2" abstypecode="0" spid="11" nativeid="10" isexit="0" bhvcode="spp" oindex="10">
    <color red="0" green="0" blue="0"/>
    <uid>10</uid>
    <autoReverse>false</autoReverse>
    <isclicktri>false</isclicktri>
    <repeatcount>1</repeatcount>
    <rangedata start="0.25" end="0.75"/>
  </xeff>
  <xeff index="11" displayname="6" abstypecode="0" spid="12" nativeid="10" isexit="0" bhvcode="spp" oindex="11">
    <color red="0" green="0" blue="0"/>
    <uid>11</uid>
    <autoReverse>false</autoReverse>
    <isclicktri>false</isclicktri>
    <repeatcount>1</repeatcount>
    <rangedata start="0.25" end="0.75"/>
  </xeff>
  <xeff index="12" displayname="3" abstypecode="0" spid="13" nativeid="10" isexit="0" bhvcode="spp" oindex="12">
    <color red="0" green="0" blue="0"/>
    <uid>12</uid>
    <autoReverse>false</autoReverse>
    <isclicktri>false</isclicktri>
    <repeatcount>1</repeatcount>
    <rangedata start="0.25" end="0.75"/>
  </xeff>
  <xeff index="13" displayname="5" abstypecode="0" spid="14" nativeid="10" isexit="0" bhvcode="spp" oindex="13">
    <color red="0" green="0" blue="0"/>
    <uid>13</uid>
    <autoReverse>false</autoReverse>
    <isclicktri>false</isclicktri>
    <repeatcount>1</repeatcount>
    <rangedata start="0.25" end="0.75"/>
  </xeff>
  <xeff index="14" displayname="4" abstypecode="0" spid="15" nativeid="10" isexit="0" bhvcode="spp" oindex="14">
    <color red="0" green="0" blue="0"/>
    <uid>14</uid>
    <autoReverse>false</autoReverse>
    <isclicktri>false</isclicktri>
    <repeatcount>1</repeatcount>
    <rangedata start="0.25" end="0.75"/>
  </xeff>
  <sldid>-1</sldid>
</xseqc>
</file>

<file path=customXml/item6.xml><?xml version="1.0" encoding="utf-8"?>
<xseqc xmlns:xsd="http://www.w3.org/2001/XMLSchema" xmlns:xsi="http://www.w3.org/2001/XMLSchema-instance">
  <xeff index="1" displayname="觅知网-不倒翁ID:189359941" abstypecode="0" spid="3" nativeid="10" isexit="0" bhvcode="spp" oindex="2">
    <color red="0" green="0" blue="0"/>
    <uid>1</uid>
    <autoReverse>false</autoReverse>
    <isclicktri>false</isclicktri>
    <repeatcount>1</repeatcount>
    <rangedata start="0.5" end="1"/>
  </xeff>
  <xeff index="2" displayname="觅知网-不倒翁ID:189359941" abstypecode="0" spid="4" nativeid="10" isexit="0" bhvcode="spp" oindex="3">
    <color red="0" green="0" blue="0"/>
    <uid>2</uid>
    <autoReverse>false</autoReverse>
    <isclicktri>false</isclicktri>
    <repeatcount>1</repeatcount>
    <rangedata start="0.75" end="1.25"/>
  </xeff>
  <xeff index="3" displayname="觅知网-不倒翁ID:189359941" abstypecode="0" spid="5" nativeid="10" isexit="0" bhvcode="spp" oindex="4">
    <color red="0" green="0" blue="0"/>
    <uid>3</uid>
    <autoReverse>false</autoReverse>
    <isclicktri>false</isclicktri>
    <repeatcount>1</repeatcount>
    <rangedata start="0.5" end="1"/>
  </xeff>
  <xeff index="4" displayname="觅知网-不倒翁ID:189359941" abstypecode="0" spid="8" nativeid="10" isexit="0" bhvcode="spp" oindex="5">
    <color red="0" green="0" blue="0"/>
    <uid>4</uid>
    <autoReverse>false</autoReverse>
    <isclicktri>false</isclicktri>
    <repeatcount>1</repeatcount>
    <rangedata start="0.75" end="1.25"/>
  </xeff>
  <xeff index="5" displayname="图" abstypecode="0" spid="2" nativeid="10" isexit="0" bhvcode="spp" oindex="1">
    <color red="0" green="0" blue="0"/>
    <uid>5</uid>
    <autoReverse>false</autoReverse>
    <isclicktri>false</isclicktri>
    <repeatcount>1</repeatcount>
    <rangedata start="0.5" end="1"/>
  </xeff>
  <xeff index="6" displayname="图" abstypecode="0" spid="11" nativeid="10" isexit="0" bhvcode="spp" oindex="6">
    <color red="0" green="0" blue="0"/>
    <uid>6</uid>
    <autoReverse>false</autoReverse>
    <isclicktri>false</isclicktri>
    <repeatcount>1</repeatcount>
    <rangedata start="0.75" end="1.25"/>
  </xeff>
  <sldid>-1</sldid>
</xseqc>
</file>

<file path=customXml/item7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觅知网-不倒翁ID:189359941" abstypecode="0" spid="7" nativeid="10" isexit="0" bhvcode="spp" oindex="2">
    <color red="0" green="0" blue="0"/>
    <uid>2</uid>
    <autoReverse>false</autoReverse>
    <isclicktri>false</isclicktri>
    <repeatcount>1</repeatcount>
    <rangedata start="0.25" end="0.75"/>
  </xeff>
  <sldid>-1</sldid>
</xseqc>
</file>

<file path=customXml/item8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25" end="0.75"/>
  </xeff>
  <xeff index="2" displayname="觅知网-不倒翁ID:189359941" abstypecode="0" spid="5" nativeid="10" isexit="0" bhvcode="spp" oindex="2">
    <color red="0" green="0" blue="0"/>
    <uid>2</uid>
    <autoReverse>false</autoReverse>
    <isclicktri>false</isclicktri>
    <repeatcount>1</repeatcount>
    <rangedata start="0.25" end="0.75"/>
  </xeff>
  <xeff index="3" displayname="觅知网-不倒翁ID:189359941" abstypecode="0" spid="8" nativeid="10" isexit="0" bhvcode="spp" oindex="3">
    <color red="0" green="0" blue="0"/>
    <uid>3</uid>
    <autoReverse>false</autoReverse>
    <isclicktri>false</isclicktri>
    <repeatcount>1</repeatcount>
    <rangedata start="0.25" end="0.75"/>
  </xeff>
  <xeff index="4" displayname="觅知网-不倒翁ID:189359941" abstypecode="0" spid="11" nativeid="10" isexit="0" bhvcode="spp" oindex="4">
    <color red="0" green="0" blue="0"/>
    <uid>4</uid>
    <autoReverse>false</autoReverse>
    <isclicktri>false</isclicktri>
    <repeatcount>1</repeatcount>
    <rangedata start="0.25" end="0.75"/>
  </xeff>
  <sldid>-1</sldid>
</xseqc>
</file>

<file path=customXml/item9.xml><?xml version="1.0" encoding="utf-8"?>
<xseqc xmlns:xsd="http://www.w3.org/2001/XMLSchema" xmlns:xsi="http://www.w3.org/2001/XMLSchema-instance">
  <xeff index="1" displayname="觅知网-不倒翁ID:189359941" abstypecode="0" spid="2" nativeid="10" isexit="0" bhvcode="spp" oindex="1">
    <color red="0" green="0" blue="0"/>
    <uid>1</uid>
    <autoReverse>false</autoReverse>
    <isclicktri>false</isclicktri>
    <repeatcount>1</repeatcount>
    <rangedata start="0.5" end="1"/>
  </xeff>
  <xeff index="2" displayname="觅知网-不倒翁ID:189359941" abstypecode="0" spid="3" nativeid="10" isexit="0" bhvcode="spp" oindex="2">
    <color red="0" green="0" blue="0"/>
    <uid>2</uid>
    <autoReverse>false</autoReverse>
    <isclicktri>false</isclicktri>
    <repeatcount>1</repeatcount>
    <rangedata start="0.5" end="1"/>
  </xeff>
  <xeff index="3" displayname="觅知网-不倒翁ID:189359941" abstypecode="0" spid="6" nativeid="10" isexit="0" bhvcode="spp" oindex="3">
    <color red="0" green="0" blue="0"/>
    <uid>3</uid>
    <autoReverse>false</autoReverse>
    <isclicktri>false</isclicktri>
    <repeatcount>1</repeatcount>
    <rangedata start="0.75" end="1.25"/>
  </xeff>
  <xeff index="4" displayname="觅知网-不倒翁ID:189359941" abstypecode="0" spid="7" nativeid="10" isexit="0" bhvcode="spp" oindex="4">
    <color red="0" green="0" blue="0"/>
    <uid>4</uid>
    <autoReverse>false</autoReverse>
    <isclicktri>false</isclicktri>
    <repeatcount>1</repeatcount>
    <rangedata start="0.75" end="1.25"/>
  </xeff>
  <xeff index="5" displayname="请添加小标题" abstypecode="0" spid="18" nativeid="10" isexit="0" bhvcode="spp" oindex="5">
    <color red="0" green="0" blue="0"/>
    <uid>5</uid>
    <autoReverse>false</autoReverse>
    <isclicktri>false</isclicktri>
    <repeatcount>1</repeatcount>
    <rangedata start="0.5" end="1"/>
  </xeff>
  <xeff index="6" displayname="单击此处输入你的正文,文字是您思想的提炼,为了最终演示发布的良好效果,请尽量言简意赅的阐述观点；" abstypecode="0" spid="22" nativeid="10" isexit="0" bhvcode="spp" oindex="6">
    <color red="0" green="0" blue="0"/>
    <uid>6</uid>
    <autoReverse>false</autoReverse>
    <isclicktri>false</isclicktri>
    <repeatcount>1</repeatcount>
    <rangedata start="0.5" end="1"/>
  </xeff>
  <xeff index="7" displayname="请添加小标题" abstypecode="0" spid="20" nativeid="10" isexit="0" bhvcode="spp" oindex="7">
    <color red="0" green="0" blue="0"/>
    <uid>7</uid>
    <autoReverse>false</autoReverse>
    <isclicktri>false</isclicktri>
    <repeatcount>1</repeatcount>
    <rangedata start="0.75" end="1.25"/>
  </xeff>
  <xeff index="8" displayname="单击此处输入你的正文,文字是您思想的提炼,为了最终演示发布的良好效果,请尽量言简意赅的阐述观点；" abstypecode="0" spid="25" nativeid="10" isexit="0" bhvcode="spp" oindex="8">
    <color red="0" green="0" blue="0"/>
    <uid>8</uid>
    <autoReverse>false</autoReverse>
    <isclicktri>false</isclicktri>
    <repeatcount>1</repeatcount>
    <rangedata start="0.75" end="1.25"/>
  </xeff>
  <xeff index="9" displayname="图标" abstypecode="0" spid="15" nativeid="10" isexit="0" bhvcode="spp" oindex="9">
    <color red="0" green="0" blue="0"/>
    <uid>9</uid>
    <autoReverse>false</autoReverse>
    <isclicktri>false</isclicktri>
    <repeatcount>1</repeatcount>
    <rangedata start="0.75" end="1.25"/>
  </xeff>
  <xeff index="10" displayname="图标" abstypecode="0" spid="17" nativeid="10" isexit="0" bhvcode="spp" oindex="10">
    <color red="0" green="0" blue="0"/>
    <uid>10</uid>
    <autoReverse>false</autoReverse>
    <isclicktri>false</isclicktri>
    <repeatcount>1</repeatcount>
    <rangedata start="0.5" end="1"/>
  </xeff>
  <sldid>-1</sldid>
</xseqc>
</file>

<file path=customXml/itemProps1.xml><?xml version="1.0" encoding="utf-8"?>
<ds:datastoreItem xmlns:ds="http://schemas.openxmlformats.org/officeDocument/2006/customXml" ds:itemID="{F787B2D5-D404-4106-AE03-41F01A597A14}">
  <ds:schemaRefs/>
</ds:datastoreItem>
</file>

<file path=customXml/itemProps10.xml><?xml version="1.0" encoding="utf-8"?>
<ds:datastoreItem xmlns:ds="http://schemas.openxmlformats.org/officeDocument/2006/customXml" ds:itemID="{6F058FA8-F576-4C3A-AB64-4090ABB1F7F9}">
  <ds:schemaRefs/>
</ds:datastoreItem>
</file>

<file path=customXml/itemProps11.xml><?xml version="1.0" encoding="utf-8"?>
<ds:datastoreItem xmlns:ds="http://schemas.openxmlformats.org/officeDocument/2006/customXml" ds:itemID="{DB3173FF-486C-48B1-9D93-D42EC636057C}">
  <ds:schemaRefs/>
</ds:datastoreItem>
</file>

<file path=customXml/itemProps12.xml><?xml version="1.0" encoding="utf-8"?>
<ds:datastoreItem xmlns:ds="http://schemas.openxmlformats.org/officeDocument/2006/customXml" ds:itemID="{B0F18D77-1F6A-440D-9B54-009F4AF4C130}">
  <ds:schemaRefs/>
</ds:datastoreItem>
</file>

<file path=customXml/itemProps13.xml><?xml version="1.0" encoding="utf-8"?>
<ds:datastoreItem xmlns:ds="http://schemas.openxmlformats.org/officeDocument/2006/customXml" ds:itemID="{F8967B57-ACDE-44D1-BE55-A7E1208278D9}">
  <ds:schemaRefs/>
</ds:datastoreItem>
</file>

<file path=customXml/itemProps14.xml><?xml version="1.0" encoding="utf-8"?>
<ds:datastoreItem xmlns:ds="http://schemas.openxmlformats.org/officeDocument/2006/customXml" ds:itemID="{5ADB92E3-91AE-4CF5-860F-CD60CA202629}">
  <ds:schemaRefs/>
</ds:datastoreItem>
</file>

<file path=customXml/itemProps15.xml><?xml version="1.0" encoding="utf-8"?>
<ds:datastoreItem xmlns:ds="http://schemas.openxmlformats.org/officeDocument/2006/customXml" ds:itemID="{76E90EC5-5212-45BC-8DC7-11657D6E6B99}">
  <ds:schemaRefs/>
</ds:datastoreItem>
</file>

<file path=customXml/itemProps16.xml><?xml version="1.0" encoding="utf-8"?>
<ds:datastoreItem xmlns:ds="http://schemas.openxmlformats.org/officeDocument/2006/customXml" ds:itemID="{9BA51D33-33EA-41CC-A09A-DF02EB5AD9C8}">
  <ds:schemaRefs/>
</ds:datastoreItem>
</file>

<file path=customXml/itemProps17.xml><?xml version="1.0" encoding="utf-8"?>
<ds:datastoreItem xmlns:ds="http://schemas.openxmlformats.org/officeDocument/2006/customXml" ds:itemID="{28A8CC7C-1E0E-448B-A6F5-70458553615F}">
  <ds:schemaRefs/>
</ds:datastoreItem>
</file>

<file path=customXml/itemProps18.xml><?xml version="1.0" encoding="utf-8"?>
<ds:datastoreItem xmlns:ds="http://schemas.openxmlformats.org/officeDocument/2006/customXml" ds:itemID="{6B3D99D8-3755-4E2C-92AE-245554B32BC4}">
  <ds:schemaRefs/>
</ds:datastoreItem>
</file>

<file path=customXml/itemProps2.xml><?xml version="1.0" encoding="utf-8"?>
<ds:datastoreItem xmlns:ds="http://schemas.openxmlformats.org/officeDocument/2006/customXml" ds:itemID="{554AF6A6-B256-4170-8D57-A908E12CF598}">
  <ds:schemaRefs/>
</ds:datastoreItem>
</file>

<file path=customXml/itemProps3.xml><?xml version="1.0" encoding="utf-8"?>
<ds:datastoreItem xmlns:ds="http://schemas.openxmlformats.org/officeDocument/2006/customXml" ds:itemID="{D6C643EC-11D7-43AC-A695-EDA0E918C9AB}">
  <ds:schemaRefs/>
</ds:datastoreItem>
</file>

<file path=customXml/itemProps4.xml><?xml version="1.0" encoding="utf-8"?>
<ds:datastoreItem xmlns:ds="http://schemas.openxmlformats.org/officeDocument/2006/customXml" ds:itemID="{29C243F4-4A5B-439B-A4D2-98114B1F928A}">
  <ds:schemaRefs/>
</ds:datastoreItem>
</file>

<file path=customXml/itemProps5.xml><?xml version="1.0" encoding="utf-8"?>
<ds:datastoreItem xmlns:ds="http://schemas.openxmlformats.org/officeDocument/2006/customXml" ds:itemID="{8564D2F8-F5A8-4834-9DF3-D1CAF5A9FA35}">
  <ds:schemaRefs/>
</ds:datastoreItem>
</file>

<file path=customXml/itemProps6.xml><?xml version="1.0" encoding="utf-8"?>
<ds:datastoreItem xmlns:ds="http://schemas.openxmlformats.org/officeDocument/2006/customXml" ds:itemID="{481C13A1-7696-4E9A-8D56-949A3DE6164D}">
  <ds:schemaRefs/>
</ds:datastoreItem>
</file>

<file path=customXml/itemProps7.xml><?xml version="1.0" encoding="utf-8"?>
<ds:datastoreItem xmlns:ds="http://schemas.openxmlformats.org/officeDocument/2006/customXml" ds:itemID="{76231D85-0687-4263-BEB5-15D38C493D7D}">
  <ds:schemaRefs/>
</ds:datastoreItem>
</file>

<file path=customXml/itemProps8.xml><?xml version="1.0" encoding="utf-8"?>
<ds:datastoreItem xmlns:ds="http://schemas.openxmlformats.org/officeDocument/2006/customXml" ds:itemID="{68699DE3-C412-44B7-AA88-C7B19CF24FAE}">
  <ds:schemaRefs/>
</ds:datastoreItem>
</file>

<file path=customXml/itemProps9.xml><?xml version="1.0" encoding="utf-8"?>
<ds:datastoreItem xmlns:ds="http://schemas.openxmlformats.org/officeDocument/2006/customXml" ds:itemID="{EF5BC1A8-4BB1-474C-82D2-ADEFBA68AA1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office主题7</Template>
  <TotalTime>0</TotalTime>
  <Words>3230</Words>
  <Application>Microsoft Office PowerPoint</Application>
  <PresentationFormat>宽屏</PresentationFormat>
  <Paragraphs>318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庞门正道粗书体</vt:lpstr>
      <vt:lpstr>思源黑体 CN Bold</vt:lpstr>
      <vt:lpstr>思源宋体 CN Heavy</vt:lpstr>
      <vt:lpstr>Arial</vt:lpstr>
      <vt:lpstr>思源黑体 CN Regular</vt:lpstr>
      <vt:lpstr>office主题7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Richard Wilson</dc:creator>
  <cp:lastModifiedBy>Richard Wilson</cp:lastModifiedBy>
  <cp:revision>16</cp:revision>
  <dcterms:created xsi:type="dcterms:W3CDTF">2025-11-22T02:43:00Z</dcterms:created>
  <dcterms:modified xsi:type="dcterms:W3CDTF">2025-11-30T14:39:43Z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1DF2217D134143638E433CBDE1634916_12</vt:lpwstr>
  </property>
  <property fmtid="{D5CDD505-2E9C-101B-9397-08002B2CF9AE}" pid="3" name="KSOProductBuildVer">
    <vt:lpwstr>2052-12.1.0.23542</vt:lpwstr>
  </property>
</Properties>
</file>